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4"/>
  </p:notesMasterIdLst>
  <p:handoutMasterIdLst>
    <p:handoutMasterId r:id="rId15"/>
  </p:handoutMasterIdLst>
  <p:sldIdLst>
    <p:sldId id="257" r:id="rId5"/>
    <p:sldId id="389" r:id="rId6"/>
    <p:sldId id="317" r:id="rId7"/>
    <p:sldId id="270" r:id="rId8"/>
    <p:sldId id="281" r:id="rId9"/>
    <p:sldId id="391" r:id="rId10"/>
    <p:sldId id="392" r:id="rId11"/>
    <p:sldId id="394" r:id="rId12"/>
    <p:sldId id="39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35B"/>
    <a:srgbClr val="CCE8DA"/>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725" autoAdjust="0"/>
  </p:normalViewPr>
  <p:slideViewPr>
    <p:cSldViewPr snapToGrid="0">
      <p:cViewPr varScale="1">
        <p:scale>
          <a:sx n="36" d="100"/>
          <a:sy n="36" d="100"/>
        </p:scale>
        <p:origin x="988" y="52"/>
      </p:cViewPr>
      <p:guideLst>
        <p:guide pos="3840"/>
        <p:guide orient="horz" pos="2160"/>
      </p:guideLst>
    </p:cSldViewPr>
  </p:slideViewPr>
  <p:outlineViewPr>
    <p:cViewPr>
      <p:scale>
        <a:sx n="33" d="100"/>
        <a:sy n="33" d="100"/>
      </p:scale>
      <p:origin x="0" y="-2709"/>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48" d="100"/>
          <a:sy n="48" d="100"/>
        </p:scale>
        <p:origin x="1911"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471C2C-1567-47F4-803E-468024209D9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58F5B09-2954-46C6-97BB-9E10649FE2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7F2C1D-F243-42AB-ADF2-E7CB4E04900E}" type="datetimeFigureOut">
              <a:rPr lang="en-US" smtClean="0"/>
              <a:t>5/22/2022</a:t>
            </a:fld>
            <a:endParaRPr lang="en-US"/>
          </a:p>
        </p:txBody>
      </p:sp>
      <p:sp>
        <p:nvSpPr>
          <p:cNvPr id="4" name="Footer Placeholder 3">
            <a:extLst>
              <a:ext uri="{FF2B5EF4-FFF2-40B4-BE49-F238E27FC236}">
                <a16:creationId xmlns:a16="http://schemas.microsoft.com/office/drawing/2014/main" id="{E39A204B-EBA9-4C6D-BFB2-A104F00C8E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55F72FC-4D2D-4E5B-A4DD-62E2C822FB1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3CDBB5-5B4A-4483-935D-A73935186B4D}" type="slidenum">
              <a:rPr lang="en-US" smtClean="0"/>
              <a:t>‹#›</a:t>
            </a:fld>
            <a:endParaRPr lang="en-US"/>
          </a:p>
        </p:txBody>
      </p:sp>
    </p:spTree>
    <p:extLst>
      <p:ext uri="{BB962C8B-B14F-4D97-AF65-F5344CB8AC3E}">
        <p14:creationId xmlns:p14="http://schemas.microsoft.com/office/powerpoint/2010/main" val="2619237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0CE34E-5667-4A32-A6BA-10C7A552BC63}" type="datetimeFigureOut">
              <a:rPr lang="en-US" smtClean="0"/>
              <a:t>5/22/2022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CCE34D-CFF1-4FFE-815B-D050E7ED2DFD}" type="slidenum">
              <a:rPr lang="en-US" smtClean="0"/>
              <a:t>‹#›</a:t>
            </a:fld>
            <a:endParaRPr lang="en-US"/>
          </a:p>
        </p:txBody>
      </p:sp>
    </p:spTree>
    <p:extLst>
      <p:ext uri="{BB962C8B-B14F-4D97-AF65-F5344CB8AC3E}">
        <p14:creationId xmlns:p14="http://schemas.microsoft.com/office/powerpoint/2010/main" val="397936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83A999-5E0E-42CA-8400-604AE921FF7C}" type="slidenum">
              <a:rPr lang="en-US" smtClean="0"/>
              <a:t>1</a:t>
            </a:fld>
            <a:endParaRPr lang="en-US"/>
          </a:p>
        </p:txBody>
      </p:sp>
    </p:spTree>
    <p:extLst>
      <p:ext uri="{BB962C8B-B14F-4D97-AF65-F5344CB8AC3E}">
        <p14:creationId xmlns:p14="http://schemas.microsoft.com/office/powerpoint/2010/main" val="1560835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83A999-5E0E-42CA-8400-604AE921FF7C}" type="slidenum">
              <a:rPr lang="en-US" smtClean="0"/>
              <a:t>3</a:t>
            </a:fld>
            <a:endParaRPr lang="en-US"/>
          </a:p>
        </p:txBody>
      </p:sp>
    </p:spTree>
    <p:extLst>
      <p:ext uri="{BB962C8B-B14F-4D97-AF65-F5344CB8AC3E}">
        <p14:creationId xmlns:p14="http://schemas.microsoft.com/office/powerpoint/2010/main" val="1586550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83A999-5E0E-42CA-8400-604AE921FF7C}" type="slidenum">
              <a:rPr lang="en-US" smtClean="0"/>
              <a:t>4</a:t>
            </a:fld>
            <a:endParaRPr lang="en-US"/>
          </a:p>
        </p:txBody>
      </p:sp>
    </p:spTree>
    <p:extLst>
      <p:ext uri="{BB962C8B-B14F-4D97-AF65-F5344CB8AC3E}">
        <p14:creationId xmlns:p14="http://schemas.microsoft.com/office/powerpoint/2010/main" val="404304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68F591-F3C7-4872-BBA0-0693794F4F11}"/>
              </a:ext>
            </a:extLst>
          </p:cNvPr>
          <p:cNvSpPr>
            <a:spLocks noGrp="1"/>
          </p:cNvSpPr>
          <p:nvPr>
            <p:ph type="ctrTitle" hasCustomPrompt="1"/>
          </p:nvPr>
        </p:nvSpPr>
        <p:spPr>
          <a:xfrm>
            <a:off x="7999414" y="1051551"/>
            <a:ext cx="3565524" cy="2384898"/>
          </a:xfrm>
        </p:spPr>
        <p:txBody>
          <a:bodyPr anchor="b" anchorCtr="0">
            <a:noAutofit/>
          </a:bodyPr>
          <a:lstStyle/>
          <a:p>
            <a:r>
              <a:rPr lang="en-US" sz="4800" dirty="0"/>
              <a:t>3DFloat</a:t>
            </a:r>
          </a:p>
        </p:txBody>
      </p:sp>
      <p:sp>
        <p:nvSpPr>
          <p:cNvPr id="14" name="Picture Placeholder 13">
            <a:extLst>
              <a:ext uri="{FF2B5EF4-FFF2-40B4-BE49-F238E27FC236}">
                <a16:creationId xmlns:a16="http://schemas.microsoft.com/office/drawing/2014/main" id="{967766A8-18D5-4391-8DB7-7BFF6427636C}"/>
              </a:ext>
            </a:extLst>
          </p:cNvPr>
          <p:cNvSpPr>
            <a:spLocks noGrp="1"/>
          </p:cNvSpPr>
          <p:nvPr>
            <p:ph type="pic" sz="quarter" idx="13"/>
          </p:nvPr>
        </p:nvSpPr>
        <p:spPr>
          <a:xfrm>
            <a:off x="0" y="0"/>
            <a:ext cx="7452360" cy="6858000"/>
          </a:xfrm>
          <a:solidFill>
            <a:schemeClr val="accent5"/>
          </a:solidFill>
        </p:spPr>
        <p:txBody>
          <a:bodyPr>
            <a:noAutofit/>
          </a:bodyPr>
          <a:lstStyle/>
          <a:p>
            <a:r>
              <a:rPr lang="en-US"/>
              <a:t>Click icon to add picture</a:t>
            </a:r>
          </a:p>
        </p:txBody>
      </p:sp>
      <p:sp>
        <p:nvSpPr>
          <p:cNvPr id="8" name="Oval 7">
            <a:extLst>
              <a:ext uri="{FF2B5EF4-FFF2-40B4-BE49-F238E27FC236}">
                <a16:creationId xmlns:a16="http://schemas.microsoft.com/office/drawing/2014/main" id="{938AD48E-7D67-4BE9-97B6-DB64DE5253B9}"/>
              </a:ext>
              <a:ext uri="{C183D7F6-B498-43B3-948B-1728B52AA6E4}">
                <adec:decorative xmlns:adec="http://schemas.microsoft.com/office/drawing/2017/decorative" val="1"/>
              </a:ext>
            </a:extLst>
          </p:cNvPr>
          <p:cNvSpPr>
            <a:spLocks noChangeAspect="1"/>
          </p:cNvSpPr>
          <p:nvPr userDrawn="1"/>
        </p:nvSpPr>
        <p:spPr>
          <a:xfrm>
            <a:off x="7999413" y="445272"/>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9" name="Group 8">
            <a:extLst>
              <a:ext uri="{FF2B5EF4-FFF2-40B4-BE49-F238E27FC236}">
                <a16:creationId xmlns:a16="http://schemas.microsoft.com/office/drawing/2014/main" id="{EB6FF8E2-165B-49EB-8120-14190F9491BC}"/>
              </a:ext>
              <a:ext uri="{C183D7F6-B498-43B3-948B-1728B52AA6E4}">
                <adec:decorative xmlns:adec="http://schemas.microsoft.com/office/drawing/2017/decorative" val="1"/>
              </a:ext>
            </a:extLst>
          </p:cNvPr>
          <p:cNvGrpSpPr/>
          <p:nvPr userDrawn="1"/>
        </p:nvGrpSpPr>
        <p:grpSpPr>
          <a:xfrm rot="5400000">
            <a:off x="10915300" y="5534727"/>
            <a:ext cx="667802" cy="631474"/>
            <a:chOff x="10478914" y="1506691"/>
            <a:chExt cx="667802" cy="631474"/>
          </a:xfrm>
        </p:grpSpPr>
        <p:sp>
          <p:nvSpPr>
            <p:cNvPr id="10" name="Freeform: Shape 9">
              <a:extLst>
                <a:ext uri="{FF2B5EF4-FFF2-40B4-BE49-F238E27FC236}">
                  <a16:creationId xmlns:a16="http://schemas.microsoft.com/office/drawing/2014/main" id="{79B763A7-EE7D-4306-8306-01E8C86E6350}"/>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id="{4B3A935F-6844-4FCE-B0AE-5492715A58F1}"/>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 name="Text Placeholder 2">
            <a:extLst>
              <a:ext uri="{FF2B5EF4-FFF2-40B4-BE49-F238E27FC236}">
                <a16:creationId xmlns:a16="http://schemas.microsoft.com/office/drawing/2014/main" id="{5B16EB97-6E8A-4B50-8701-7CB158044DCA}"/>
              </a:ext>
            </a:extLst>
          </p:cNvPr>
          <p:cNvSpPr>
            <a:spLocks noGrp="1"/>
          </p:cNvSpPr>
          <p:nvPr>
            <p:ph type="body" sz="quarter" idx="14"/>
          </p:nvPr>
        </p:nvSpPr>
        <p:spPr>
          <a:xfrm>
            <a:off x="7999413" y="3568700"/>
            <a:ext cx="3565524" cy="1731963"/>
          </a:xfrm>
        </p:spPr>
        <p:txBody>
          <a:bodyPr>
            <a:noAutofit/>
          </a:bodyPr>
          <a:lstStyle>
            <a:lvl1pPr>
              <a:buNone/>
              <a:defRPr sz="2000"/>
            </a:lvl1pPr>
            <a:lvl2pPr>
              <a:buNone/>
              <a:defRPr sz="2000"/>
            </a:lvl2pPr>
            <a:lvl3pPr>
              <a:buNone/>
              <a:defRPr sz="2000"/>
            </a:lvl3pPr>
            <a:lvl4pPr>
              <a:buNone/>
              <a:defRPr sz="2000"/>
            </a:lvl4pPr>
            <a:lvl5pPr>
              <a:buNone/>
              <a:defRPr sz="2000"/>
            </a:lvl5pPr>
          </a:lstStyle>
          <a:p>
            <a:pPr lvl="0"/>
            <a:r>
              <a:rPr lang="en-US"/>
              <a:t>Click to edit Master text styles</a:t>
            </a:r>
          </a:p>
        </p:txBody>
      </p:sp>
    </p:spTree>
    <p:extLst>
      <p:ext uri="{BB962C8B-B14F-4D97-AF65-F5344CB8AC3E}">
        <p14:creationId xmlns:p14="http://schemas.microsoft.com/office/powerpoint/2010/main" val="600948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Content 3 column">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p:nvPr/>
        </p:nvGrpSpPr>
        <p:grpSpPr>
          <a:xfrm>
            <a:off x="137931" y="5260967"/>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9" name="Freeform: Shape 18">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ChangeAspect="1"/>
          </p:cNvSpPr>
          <p:nvPr/>
        </p:nvSpPr>
        <p:spPr>
          <a:xfrm rot="2700000">
            <a:off x="10834944" y="17126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p:nvPr/>
        </p:nvSpPr>
        <p:spPr>
          <a:xfrm rot="8100000">
            <a:off x="10849344" y="51834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Title 1">
            <a:extLst>
              <a:ext uri="{FF2B5EF4-FFF2-40B4-BE49-F238E27FC236}">
                <a16:creationId xmlns:a16="http://schemas.microsoft.com/office/drawing/2014/main" id="{EBCCE83C-72C8-4181-8D03-7CFB23A6FF2D}"/>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US" sz="4800" dirty="0"/>
            </a:lvl1pPr>
          </a:lstStyle>
          <a:p>
            <a:pPr lvl="0">
              <a:lnSpc>
                <a:spcPct val="100000"/>
              </a:lnSpc>
            </a:pPr>
            <a:r>
              <a:rPr lang="en-US"/>
              <a:t>Click to edit Master title style</a:t>
            </a:r>
            <a:endParaRPr lang="en-US" dirty="0"/>
          </a:p>
        </p:txBody>
      </p:sp>
      <p:sp>
        <p:nvSpPr>
          <p:cNvPr id="16" name="Text Placeholder 2">
            <a:extLst>
              <a:ext uri="{FF2B5EF4-FFF2-40B4-BE49-F238E27FC236}">
                <a16:creationId xmlns:a16="http://schemas.microsoft.com/office/drawing/2014/main" id="{C6FCDFCC-38D1-43A4-918F-491DBA6B2CF6}"/>
              </a:ext>
            </a:extLst>
          </p:cNvPr>
          <p:cNvSpPr>
            <a:spLocks noGrp="1"/>
          </p:cNvSpPr>
          <p:nvPr>
            <p:ph type="body" idx="1"/>
          </p:nvPr>
        </p:nvSpPr>
        <p:spPr>
          <a:xfrm>
            <a:off x="550864" y="1731375"/>
            <a:ext cx="3563936" cy="535354"/>
          </a:xfrm>
        </p:spPr>
        <p:txBody>
          <a:bodyPr anchor="b">
            <a:noAutofit/>
          </a:bodyPr>
          <a:lstStyle>
            <a:lvl1pPr marL="0" indent="0">
              <a:buNone/>
              <a:defRPr sz="20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8A9CB740-8581-4D62-8481-7ECBBEDA7219}"/>
              </a:ext>
            </a:extLst>
          </p:cNvPr>
          <p:cNvSpPr>
            <a:spLocks noGrp="1"/>
          </p:cNvSpPr>
          <p:nvPr>
            <p:ph sz="half" idx="2"/>
          </p:nvPr>
        </p:nvSpPr>
        <p:spPr>
          <a:xfrm>
            <a:off x="559476" y="2432304"/>
            <a:ext cx="3563936" cy="3515555"/>
          </a:xfrm>
        </p:spPr>
        <p:txBody>
          <a:bodyPr>
            <a:no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4">
            <a:extLst>
              <a:ext uri="{FF2B5EF4-FFF2-40B4-BE49-F238E27FC236}">
                <a16:creationId xmlns:a16="http://schemas.microsoft.com/office/drawing/2014/main" id="{AB16E493-D962-46EC-BBB8-D7E68A640438}"/>
              </a:ext>
            </a:extLst>
          </p:cNvPr>
          <p:cNvSpPr>
            <a:spLocks noGrp="1"/>
          </p:cNvSpPr>
          <p:nvPr>
            <p:ph type="body" sz="quarter" idx="13"/>
          </p:nvPr>
        </p:nvSpPr>
        <p:spPr>
          <a:xfrm>
            <a:off x="4341573" y="1731375"/>
            <a:ext cx="3566160" cy="535354"/>
          </a:xfrm>
        </p:spPr>
        <p:txBody>
          <a:bodyPr vert="horz" wrap="square" lIns="0" tIns="0" rIns="0" bIns="0" rtlCol="0" anchor="b">
            <a:noAutofit/>
          </a:bodyPr>
          <a:lstStyle>
            <a:lvl1pPr>
              <a:buNone/>
              <a:defRPr lang="en-US" sz="2000" b="0" cap="all" spc="200" baseline="0" dirty="0">
                <a:solidFill>
                  <a:schemeClr val="tx1"/>
                </a:solidFill>
              </a:defRPr>
            </a:lvl1pPr>
          </a:lstStyle>
          <a:p>
            <a:pPr marL="228600" lvl="0" indent="-228600"/>
            <a:r>
              <a:rPr lang="en-US"/>
              <a:t>Click to edit Master text styles</a:t>
            </a:r>
          </a:p>
        </p:txBody>
      </p:sp>
      <p:sp>
        <p:nvSpPr>
          <p:cNvPr id="23" name="Content Placeholder 5">
            <a:extLst>
              <a:ext uri="{FF2B5EF4-FFF2-40B4-BE49-F238E27FC236}">
                <a16:creationId xmlns:a16="http://schemas.microsoft.com/office/drawing/2014/main" id="{88CC7C67-1BA6-42A6-B9D3-8EDF70A3DB38}"/>
              </a:ext>
            </a:extLst>
          </p:cNvPr>
          <p:cNvSpPr>
            <a:spLocks noGrp="1"/>
          </p:cNvSpPr>
          <p:nvPr>
            <p:ph sz="quarter" idx="14"/>
          </p:nvPr>
        </p:nvSpPr>
        <p:spPr>
          <a:xfrm>
            <a:off x="4341573" y="2427370"/>
            <a:ext cx="3508755" cy="3515555"/>
          </a:xfrm>
        </p:spPr>
        <p:txBody>
          <a:bodyPr>
            <a:noAutofit/>
          </a:bodyPr>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4">
            <a:extLst>
              <a:ext uri="{FF2B5EF4-FFF2-40B4-BE49-F238E27FC236}">
                <a16:creationId xmlns:a16="http://schemas.microsoft.com/office/drawing/2014/main" id="{C17092A6-D0E6-4EF2-B3B8-AE35438D4D77}"/>
              </a:ext>
            </a:extLst>
          </p:cNvPr>
          <p:cNvSpPr>
            <a:spLocks noGrp="1"/>
          </p:cNvSpPr>
          <p:nvPr>
            <p:ph type="body" sz="quarter" idx="3" hasCustomPrompt="1"/>
          </p:nvPr>
        </p:nvSpPr>
        <p:spPr>
          <a:xfrm>
            <a:off x="8139659" y="1731375"/>
            <a:ext cx="3566160" cy="535354"/>
          </a:xfrm>
        </p:spPr>
        <p:txBody>
          <a:bodyPr vert="horz" wrap="square" lIns="0" tIns="0" rIns="0" bIns="0" rtlCol="0" anchor="b">
            <a:noAutofit/>
          </a:bodyPr>
          <a:lstStyle>
            <a:lvl1pPr>
              <a:buNone/>
              <a:defRPr lang="en-US" sz="2000" b="0" cap="all" spc="200" baseline="0" dirty="0">
                <a:solidFill>
                  <a:schemeClr val="tx1"/>
                </a:solidFill>
              </a:defRPr>
            </a:lvl1pPr>
          </a:lstStyle>
          <a:p>
            <a:pPr marL="228600" lvl="0" indent="-228600"/>
            <a:r>
              <a:rPr lang="en-US" dirty="0"/>
              <a:t>Click to EDIT</a:t>
            </a:r>
          </a:p>
        </p:txBody>
      </p:sp>
      <p:sp>
        <p:nvSpPr>
          <p:cNvPr id="21" name="Content Placeholder 5">
            <a:extLst>
              <a:ext uri="{FF2B5EF4-FFF2-40B4-BE49-F238E27FC236}">
                <a16:creationId xmlns:a16="http://schemas.microsoft.com/office/drawing/2014/main" id="{4534254A-2561-400F-87CB-18A8D3538124}"/>
              </a:ext>
            </a:extLst>
          </p:cNvPr>
          <p:cNvSpPr>
            <a:spLocks noGrp="1"/>
          </p:cNvSpPr>
          <p:nvPr>
            <p:ph sz="quarter" idx="4"/>
          </p:nvPr>
        </p:nvSpPr>
        <p:spPr>
          <a:xfrm>
            <a:off x="8139659" y="2427370"/>
            <a:ext cx="3508755" cy="3515555"/>
          </a:xfrm>
        </p:spPr>
        <p:txBody>
          <a:bodyPr>
            <a:noAutofit/>
          </a:bodyPr>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noAutofit/>
          </a:bodyPr>
          <a:lstStyle/>
          <a:p>
            <a:r>
              <a:rPr lang="en-US"/>
              <a:t>Tuesday, February 2, 20XX</a:t>
            </a:r>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22852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49202B-67AE-417A-A336-DF5257FFDCF0}"/>
              </a:ext>
            </a:extLst>
          </p:cNvPr>
          <p:cNvSpPr>
            <a:spLocks noGrp="1"/>
          </p:cNvSpPr>
          <p:nvPr>
            <p:ph type="title"/>
          </p:nvPr>
        </p:nvSpPr>
        <p:spPr>
          <a:xfrm>
            <a:off x="550863" y="4508500"/>
            <a:ext cx="4500562" cy="1562959"/>
          </a:xfrm>
        </p:spPr>
        <p:txBody>
          <a:bodyPr wrap="square" anchor="t" anchorCtr="0">
            <a:noAutofit/>
          </a:bodyPr>
          <a:lstStyle/>
          <a:p>
            <a:r>
              <a:rPr lang="en-US"/>
              <a:t>Click to edit Master title style</a:t>
            </a:r>
          </a:p>
        </p:txBody>
      </p:sp>
      <p:sp>
        <p:nvSpPr>
          <p:cNvPr id="10" name="Picture Placeholder 9">
            <a:extLst>
              <a:ext uri="{FF2B5EF4-FFF2-40B4-BE49-F238E27FC236}">
                <a16:creationId xmlns:a16="http://schemas.microsoft.com/office/drawing/2014/main" id="{1786D546-2834-435F-950F-DCEFE654B3B1}"/>
              </a:ext>
            </a:extLst>
          </p:cNvPr>
          <p:cNvSpPr>
            <a:spLocks noGrp="1"/>
          </p:cNvSpPr>
          <p:nvPr>
            <p:ph type="pic" sz="quarter" idx="13"/>
          </p:nvPr>
        </p:nvSpPr>
        <p:spPr>
          <a:xfrm>
            <a:off x="0" y="0"/>
            <a:ext cx="12192000" cy="3776472"/>
          </a:xfrm>
          <a:solidFill>
            <a:schemeClr val="accent5"/>
          </a:solidFill>
        </p:spPr>
        <p:txBody>
          <a:bodyPr>
            <a:noAutofit/>
          </a:bodyPr>
          <a:lstStyle/>
          <a:p>
            <a:r>
              <a:rPr lang="en-US"/>
              <a:t>Click icon to add picture</a:t>
            </a:r>
          </a:p>
        </p:txBody>
      </p:sp>
      <p:sp>
        <p:nvSpPr>
          <p:cNvPr id="7" name="Content Placeholder 6">
            <a:extLst>
              <a:ext uri="{FF2B5EF4-FFF2-40B4-BE49-F238E27FC236}">
                <a16:creationId xmlns:a16="http://schemas.microsoft.com/office/drawing/2014/main" id="{3BD763BD-EAC5-4DB8-81AF-9743BB6A9576}"/>
              </a:ext>
            </a:extLst>
          </p:cNvPr>
          <p:cNvSpPr>
            <a:spLocks noGrp="1"/>
          </p:cNvSpPr>
          <p:nvPr>
            <p:ph sz="quarter" idx="15"/>
          </p:nvPr>
        </p:nvSpPr>
        <p:spPr>
          <a:xfrm>
            <a:off x="5262411" y="4508500"/>
            <a:ext cx="6221412" cy="1563688"/>
          </a:xfrm>
        </p:spPr>
        <p:txBody>
          <a:bodyPr>
            <a:noAutofit/>
          </a:bodyPr>
          <a:lstStyle>
            <a:lvl1pPr marL="0" indent="0">
              <a:buNone/>
              <a:defRPr sz="2000"/>
            </a:lvl1pPr>
            <a:lvl2pPr>
              <a:buNone/>
              <a:defRPr sz="1900"/>
            </a:lvl2pPr>
            <a:lvl3pPr>
              <a:buNone/>
              <a:defRPr sz="1900"/>
            </a:lvl3pPr>
            <a:lvl4pPr>
              <a:buNone/>
              <a:defRPr sz="1900"/>
            </a:lvl4pPr>
            <a:lvl5pPr>
              <a:buNone/>
              <a:defRPr sz="1900"/>
            </a:lvl5pPr>
          </a:lstStyle>
          <a:p>
            <a:pPr lvl="0"/>
            <a:r>
              <a:rPr lang="en-US"/>
              <a:t>Click to edit Master text styles</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8" name="Oval 7">
            <a:extLst>
              <a:ext uri="{FF2B5EF4-FFF2-40B4-BE49-F238E27FC236}">
                <a16:creationId xmlns:a16="http://schemas.microsoft.com/office/drawing/2014/main" id="{446AF837-10C6-44A5-B8D6-960A57487B43}"/>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425477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losin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97246E34-E6EE-4BF3-A0D3-A20868B5A594}"/>
              </a:ext>
            </a:extLst>
          </p:cNvPr>
          <p:cNvSpPr>
            <a:spLocks noGrp="1"/>
          </p:cNvSpPr>
          <p:nvPr>
            <p:ph type="ctrTitle"/>
          </p:nvPr>
        </p:nvSpPr>
        <p:spPr>
          <a:xfrm>
            <a:off x="550863" y="549275"/>
            <a:ext cx="5437187" cy="2986234"/>
          </a:xfrm>
        </p:spPr>
        <p:txBody>
          <a:bodyPr anchor="b" anchorCtr="0">
            <a:noAutofit/>
          </a:bodyPr>
          <a:lstStyle/>
          <a:p>
            <a:r>
              <a:rPr lang="en-US"/>
              <a:t>Click to edit Master title style</a:t>
            </a:r>
            <a:endParaRPr lang="en-US" dirty="0"/>
          </a:p>
        </p:txBody>
      </p:sp>
      <p:sp>
        <p:nvSpPr>
          <p:cNvPr id="31" name="Subtitle 2">
            <a:extLst>
              <a:ext uri="{FF2B5EF4-FFF2-40B4-BE49-F238E27FC236}">
                <a16:creationId xmlns:a16="http://schemas.microsoft.com/office/drawing/2014/main" id="{45BE5FFB-47D1-4474-B6CA-C3C936DF285E}"/>
              </a:ext>
            </a:extLst>
          </p:cNvPr>
          <p:cNvSpPr>
            <a:spLocks noGrp="1"/>
          </p:cNvSpPr>
          <p:nvPr>
            <p:ph type="subTitle" idx="1"/>
          </p:nvPr>
        </p:nvSpPr>
        <p:spPr>
          <a:xfrm>
            <a:off x="550863" y="3827610"/>
            <a:ext cx="5437187" cy="2265216"/>
          </a:xfrm>
        </p:spPr>
        <p:txBody>
          <a:bodyPr>
            <a:noAutofit/>
          </a:bodyPr>
          <a:lstStyle>
            <a:lvl1pPr>
              <a:buNone/>
              <a:defRPr sz="2400"/>
            </a:lvl1pPr>
          </a:lstStyle>
          <a:p>
            <a:r>
              <a:rPr lang="en-US">
                <a:solidFill>
                  <a:schemeClr val="tx1">
                    <a:alpha val="60000"/>
                  </a:schemeClr>
                </a:solidFill>
              </a:rPr>
              <a:t>Click to edit Master subtitle style</a:t>
            </a:r>
            <a:endParaRPr lang="en-US" dirty="0">
              <a:solidFill>
                <a:schemeClr val="tx1">
                  <a:alpha val="60000"/>
                </a:schemeClr>
              </a:solidFill>
            </a:endParaRPr>
          </a:p>
        </p:txBody>
      </p:sp>
      <p:sp>
        <p:nvSpPr>
          <p:cNvPr id="40" name="Picture Placeholder 39">
            <a:extLst>
              <a:ext uri="{FF2B5EF4-FFF2-40B4-BE49-F238E27FC236}">
                <a16:creationId xmlns:a16="http://schemas.microsoft.com/office/drawing/2014/main" id="{008D9209-1A62-4AC3-BF92-94348A9BC06B}"/>
              </a:ext>
            </a:extLst>
          </p:cNvPr>
          <p:cNvSpPr>
            <a:spLocks noGrp="1"/>
          </p:cNvSpPr>
          <p:nvPr>
            <p:ph type="pic" sz="quarter" idx="15"/>
          </p:nvPr>
        </p:nvSpPr>
        <p:spPr>
          <a:xfrm>
            <a:off x="6556248" y="548640"/>
            <a:ext cx="5084064" cy="2880360"/>
          </a:xfrm>
          <a:solidFill>
            <a:schemeClr val="accent5"/>
          </a:solidFill>
        </p:spPr>
        <p:txBody>
          <a:bodyPr>
            <a:noAutofit/>
          </a:bodyPr>
          <a:lstStyle/>
          <a:p>
            <a:r>
              <a:rPr lang="en-US"/>
              <a:t>Click icon to add picture</a:t>
            </a:r>
            <a:endParaRPr lang="en-US" dirty="0"/>
          </a:p>
        </p:txBody>
      </p:sp>
      <p:sp>
        <p:nvSpPr>
          <p:cNvPr id="42" name="Picture Placeholder 41">
            <a:extLst>
              <a:ext uri="{FF2B5EF4-FFF2-40B4-BE49-F238E27FC236}">
                <a16:creationId xmlns:a16="http://schemas.microsoft.com/office/drawing/2014/main" id="{FADBFB6B-1787-4549-91B6-D748C66B13C6}"/>
              </a:ext>
            </a:extLst>
          </p:cNvPr>
          <p:cNvSpPr>
            <a:spLocks noGrp="1"/>
          </p:cNvSpPr>
          <p:nvPr>
            <p:ph type="pic" sz="quarter" idx="16"/>
          </p:nvPr>
        </p:nvSpPr>
        <p:spPr>
          <a:xfrm>
            <a:off x="6556248" y="3429000"/>
            <a:ext cx="5084064" cy="2880360"/>
          </a:xfrm>
          <a:solidFill>
            <a:schemeClr val="accent5"/>
          </a:solidFill>
        </p:spPr>
        <p:txBody>
          <a:bodyPr>
            <a:noAutofit/>
          </a:bodyPr>
          <a:lstStyle/>
          <a:p>
            <a:r>
              <a:rPr lang="en-US"/>
              <a:t>Click icon to add picture</a:t>
            </a:r>
          </a:p>
        </p:txBody>
      </p:sp>
      <p:grpSp>
        <p:nvGrpSpPr>
          <p:cNvPr id="43" name="Group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11161347" y="125399"/>
            <a:ext cx="1404698" cy="1155641"/>
            <a:chOff x="11161347" y="125399"/>
            <a:chExt cx="1404698" cy="1155641"/>
          </a:xfrm>
        </p:grpSpPr>
        <p:sp>
          <p:nvSpPr>
            <p:cNvPr id="44" name="Freeform: Shape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5" name="Oval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Freeform: Shape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6" name="Freeform: Shape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17" name="Oval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727319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noAutofit/>
          </a:bodyPr>
          <a:lstStyle/>
          <a:p>
            <a:r>
              <a:rPr lang="en-US"/>
              <a:t>Tuesday, February 2, 20XX</a:t>
            </a:r>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3412362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noAutofit/>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617165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858332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983562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923D16-1EC5-4C17-ABA8-B13A1256B36F}"/>
              </a:ext>
            </a:extLst>
          </p:cNvPr>
          <p:cNvSpPr>
            <a:spLocks noGrp="1"/>
          </p:cNvSpPr>
          <p:nvPr>
            <p:ph type="title" hasCustomPrompt="1"/>
          </p:nvPr>
        </p:nvSpPr>
        <p:spPr>
          <a:xfrm>
            <a:off x="550864" y="549275"/>
            <a:ext cx="3565524" cy="1997855"/>
          </a:xfrm>
        </p:spPr>
        <p:txBody>
          <a:bodyPr wrap="square" anchor="b" anchorCtr="0">
            <a:noAutofit/>
          </a:bodyPr>
          <a:lstStyle>
            <a:lvl1pPr>
              <a:defRPr/>
            </a:lvl1pPr>
          </a:lstStyle>
          <a:p>
            <a:r>
              <a:rPr lang="en-US" dirty="0"/>
              <a:t>Click to add title</a:t>
            </a:r>
          </a:p>
        </p:txBody>
      </p:sp>
      <p:sp>
        <p:nvSpPr>
          <p:cNvPr id="7" name="Content Placeholder 2">
            <a:extLst>
              <a:ext uri="{FF2B5EF4-FFF2-40B4-BE49-F238E27FC236}">
                <a16:creationId xmlns:a16="http://schemas.microsoft.com/office/drawing/2014/main" id="{50294D8B-CF64-4C26-8C78-57A375E7D33B}"/>
              </a:ext>
            </a:extLst>
          </p:cNvPr>
          <p:cNvSpPr>
            <a:spLocks noGrp="1"/>
          </p:cNvSpPr>
          <p:nvPr>
            <p:ph idx="1" hasCustomPrompt="1"/>
          </p:nvPr>
        </p:nvSpPr>
        <p:spPr>
          <a:xfrm>
            <a:off x="550863" y="2677306"/>
            <a:ext cx="3565525" cy="3415519"/>
          </a:xfrm>
        </p:spPr>
        <p:txBody>
          <a:bodyPr anchor="t" anchorCtr="0">
            <a:noAutofit/>
          </a:bodyPr>
          <a:lstStyle>
            <a:lvl1pPr>
              <a:buNone/>
              <a:defRPr/>
            </a:lvl1pPr>
          </a:lstStyle>
          <a:p>
            <a:pPr>
              <a:lnSpc>
                <a:spcPct val="120000"/>
              </a:lnSpc>
            </a:pPr>
            <a:r>
              <a:rPr lang="en-US" sz="1600" dirty="0"/>
              <a:t>Click to add text</a:t>
            </a:r>
          </a:p>
        </p:txBody>
      </p:sp>
      <p:sp>
        <p:nvSpPr>
          <p:cNvPr id="17" name="Picture Placeholder 16">
            <a:extLst>
              <a:ext uri="{FF2B5EF4-FFF2-40B4-BE49-F238E27FC236}">
                <a16:creationId xmlns:a16="http://schemas.microsoft.com/office/drawing/2014/main" id="{67BCF456-426F-435B-8DF0-A32A44F5A889}"/>
              </a:ext>
            </a:extLst>
          </p:cNvPr>
          <p:cNvSpPr>
            <a:spLocks noGrp="1"/>
          </p:cNvSpPr>
          <p:nvPr>
            <p:ph type="pic" sz="quarter" idx="13"/>
          </p:nvPr>
        </p:nvSpPr>
        <p:spPr>
          <a:xfrm>
            <a:off x="5208928" y="1596771"/>
            <a:ext cx="3448558" cy="3448558"/>
          </a:xfrm>
          <a:custGeom>
            <a:avLst/>
            <a:gdLst>
              <a:gd name="connsiteX0" fmla="*/ 1724279 w 3448558"/>
              <a:gd name="connsiteY0" fmla="*/ 0 h 3448558"/>
              <a:gd name="connsiteX1" fmla="*/ 3448558 w 3448558"/>
              <a:gd name="connsiteY1" fmla="*/ 1724279 h 3448558"/>
              <a:gd name="connsiteX2" fmla="*/ 1724279 w 3448558"/>
              <a:gd name="connsiteY2" fmla="*/ 3448558 h 3448558"/>
              <a:gd name="connsiteX3" fmla="*/ 0 w 3448558"/>
              <a:gd name="connsiteY3" fmla="*/ 1724279 h 3448558"/>
              <a:gd name="connsiteX4" fmla="*/ 1724279 w 3448558"/>
              <a:gd name="connsiteY4" fmla="*/ 0 h 3448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8558" h="3448558">
                <a:moveTo>
                  <a:pt x="1724279" y="0"/>
                </a:moveTo>
                <a:cubicBezTo>
                  <a:pt x="2676572" y="0"/>
                  <a:pt x="3448558" y="771986"/>
                  <a:pt x="3448558" y="1724279"/>
                </a:cubicBezTo>
                <a:cubicBezTo>
                  <a:pt x="3448558" y="2676572"/>
                  <a:pt x="2676572" y="3448558"/>
                  <a:pt x="1724279" y="3448558"/>
                </a:cubicBezTo>
                <a:cubicBezTo>
                  <a:pt x="771986" y="3448558"/>
                  <a:pt x="0" y="2676572"/>
                  <a:pt x="0" y="1724279"/>
                </a:cubicBezTo>
                <a:cubicBezTo>
                  <a:pt x="0" y="771986"/>
                  <a:pt x="771986" y="0"/>
                  <a:pt x="1724279" y="0"/>
                </a:cubicBezTo>
                <a:close/>
              </a:path>
            </a:pathLst>
          </a:custGeom>
          <a:solidFill>
            <a:schemeClr val="accent5"/>
          </a:solidFill>
        </p:spPr>
        <p:txBody>
          <a:bodyPr wrap="square">
            <a:noAutofit/>
          </a:bodyPr>
          <a:lstStyle/>
          <a:p>
            <a:r>
              <a:rPr lang="en-US"/>
              <a:t>Click icon to add picture</a:t>
            </a:r>
          </a:p>
        </p:txBody>
      </p:sp>
      <p:sp>
        <p:nvSpPr>
          <p:cNvPr id="22" name="Picture Placeholder 21">
            <a:extLst>
              <a:ext uri="{FF2B5EF4-FFF2-40B4-BE49-F238E27FC236}">
                <a16:creationId xmlns:a16="http://schemas.microsoft.com/office/drawing/2014/main" id="{4813A609-7079-46D5-9C1D-52004ABDAC9D}"/>
              </a:ext>
            </a:extLst>
          </p:cNvPr>
          <p:cNvSpPr>
            <a:spLocks noGrp="1"/>
          </p:cNvSpPr>
          <p:nvPr>
            <p:ph type="pic" sz="quarter" idx="14"/>
          </p:nvPr>
        </p:nvSpPr>
        <p:spPr>
          <a:xfrm>
            <a:off x="8918575" y="596392"/>
            <a:ext cx="2263776" cy="2263776"/>
          </a:xfrm>
          <a:custGeom>
            <a:avLst/>
            <a:gdLst>
              <a:gd name="connsiteX0" fmla="*/ 1131888 w 2263776"/>
              <a:gd name="connsiteY0" fmla="*/ 0 h 2263776"/>
              <a:gd name="connsiteX1" fmla="*/ 2263776 w 2263776"/>
              <a:gd name="connsiteY1" fmla="*/ 1131888 h 2263776"/>
              <a:gd name="connsiteX2" fmla="*/ 1131888 w 2263776"/>
              <a:gd name="connsiteY2" fmla="*/ 2263776 h 2263776"/>
              <a:gd name="connsiteX3" fmla="*/ 0 w 2263776"/>
              <a:gd name="connsiteY3" fmla="*/ 1131888 h 2263776"/>
              <a:gd name="connsiteX4" fmla="*/ 1131888 w 2263776"/>
              <a:gd name="connsiteY4" fmla="*/ 0 h 2263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76" h="2263776">
                <a:moveTo>
                  <a:pt x="1131888" y="0"/>
                </a:moveTo>
                <a:cubicBezTo>
                  <a:pt x="1757012" y="0"/>
                  <a:pt x="2263776" y="506764"/>
                  <a:pt x="2263776" y="1131888"/>
                </a:cubicBezTo>
                <a:cubicBezTo>
                  <a:pt x="2263776" y="1757012"/>
                  <a:pt x="1757012" y="2263776"/>
                  <a:pt x="1131888" y="2263776"/>
                </a:cubicBezTo>
                <a:cubicBezTo>
                  <a:pt x="506764" y="2263776"/>
                  <a:pt x="0" y="1757012"/>
                  <a:pt x="0" y="1131888"/>
                </a:cubicBezTo>
                <a:cubicBezTo>
                  <a:pt x="0" y="506764"/>
                  <a:pt x="506764" y="0"/>
                  <a:pt x="1131888" y="0"/>
                </a:cubicBezTo>
                <a:close/>
              </a:path>
            </a:pathLst>
          </a:custGeom>
          <a:solidFill>
            <a:schemeClr val="accent5"/>
          </a:solidFill>
        </p:spPr>
        <p:txBody>
          <a:bodyPr wrap="square">
            <a:noAutofit/>
          </a:bodyPr>
          <a:lstStyle/>
          <a:p>
            <a:r>
              <a:rPr lang="en-US"/>
              <a:t>Click icon to add picture</a:t>
            </a:r>
          </a:p>
        </p:txBody>
      </p:sp>
      <p:sp>
        <p:nvSpPr>
          <p:cNvPr id="25" name="Picture Placeholder 24">
            <a:extLst>
              <a:ext uri="{FF2B5EF4-FFF2-40B4-BE49-F238E27FC236}">
                <a16:creationId xmlns:a16="http://schemas.microsoft.com/office/drawing/2014/main" id="{A14F21DF-D5E0-4C6C-BA2C-D69D65DBB18E}"/>
              </a:ext>
            </a:extLst>
          </p:cNvPr>
          <p:cNvSpPr>
            <a:spLocks noGrp="1"/>
          </p:cNvSpPr>
          <p:nvPr>
            <p:ph type="pic" sz="quarter" idx="15"/>
          </p:nvPr>
        </p:nvSpPr>
        <p:spPr>
          <a:xfrm>
            <a:off x="9091612" y="3324733"/>
            <a:ext cx="2936876" cy="2936876"/>
          </a:xfrm>
          <a:custGeom>
            <a:avLst/>
            <a:gdLst>
              <a:gd name="connsiteX0" fmla="*/ 1468438 w 2936876"/>
              <a:gd name="connsiteY0" fmla="*/ 0 h 2936876"/>
              <a:gd name="connsiteX1" fmla="*/ 2936876 w 2936876"/>
              <a:gd name="connsiteY1" fmla="*/ 1468438 h 2936876"/>
              <a:gd name="connsiteX2" fmla="*/ 1468438 w 2936876"/>
              <a:gd name="connsiteY2" fmla="*/ 2936876 h 2936876"/>
              <a:gd name="connsiteX3" fmla="*/ 0 w 2936876"/>
              <a:gd name="connsiteY3" fmla="*/ 1468438 h 2936876"/>
              <a:gd name="connsiteX4" fmla="*/ 1468438 w 2936876"/>
              <a:gd name="connsiteY4" fmla="*/ 0 h 293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876" h="2936876">
                <a:moveTo>
                  <a:pt x="1468438" y="0"/>
                </a:moveTo>
                <a:cubicBezTo>
                  <a:pt x="2279434" y="0"/>
                  <a:pt x="2936876" y="657442"/>
                  <a:pt x="2936876" y="1468438"/>
                </a:cubicBezTo>
                <a:cubicBezTo>
                  <a:pt x="2936876" y="2279434"/>
                  <a:pt x="2279434" y="2936876"/>
                  <a:pt x="1468438" y="2936876"/>
                </a:cubicBezTo>
                <a:cubicBezTo>
                  <a:pt x="657442" y="2936876"/>
                  <a:pt x="0" y="2279434"/>
                  <a:pt x="0" y="1468438"/>
                </a:cubicBezTo>
                <a:cubicBezTo>
                  <a:pt x="0" y="657442"/>
                  <a:pt x="657442" y="0"/>
                  <a:pt x="1468438" y="0"/>
                </a:cubicBezTo>
                <a:close/>
              </a:path>
            </a:pathLst>
          </a:custGeom>
          <a:solidFill>
            <a:schemeClr val="accent5"/>
          </a:solidFill>
        </p:spPr>
        <p:txBody>
          <a:bodyPr wrap="square">
            <a:noAutofit/>
          </a:bodyPr>
          <a:lstStyle/>
          <a:p>
            <a:r>
              <a:rPr lang="en-US"/>
              <a:t>Click icon to add picture</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6" name="Oval 5">
            <a:extLst>
              <a:ext uri="{FF2B5EF4-FFF2-40B4-BE49-F238E27FC236}">
                <a16:creationId xmlns:a16="http://schemas.microsoft.com/office/drawing/2014/main" id="{92FF63B4-C261-4597-9EE0-811D250B9D21}"/>
              </a:ext>
              <a:ext uri="{C183D7F6-B498-43B3-948B-1728B52AA6E4}">
                <adec:decorative xmlns:adec="http://schemas.microsoft.com/office/drawing/2017/decorative" val="1"/>
              </a:ext>
            </a:extLst>
          </p:cNvPr>
          <p:cNvSpPr>
            <a:spLocks noChangeAspect="1"/>
          </p:cNvSpPr>
          <p:nvPr userDrawn="1"/>
        </p:nvSpPr>
        <p:spPr>
          <a:xfrm>
            <a:off x="6548755" y="85016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 name="Group 9">
            <a:extLst>
              <a:ext uri="{FF2B5EF4-FFF2-40B4-BE49-F238E27FC236}">
                <a16:creationId xmlns:a16="http://schemas.microsoft.com/office/drawing/2014/main" id="{F92CF088-7F97-4A11-8A81-0EF641F6986F}"/>
              </a:ext>
              <a:ext uri="{C183D7F6-B498-43B3-948B-1728B52AA6E4}">
                <adec:decorative xmlns:adec="http://schemas.microsoft.com/office/drawing/2017/decorative" val="1"/>
              </a:ext>
            </a:extLst>
          </p:cNvPr>
          <p:cNvGrpSpPr/>
          <p:nvPr userDrawn="1"/>
        </p:nvGrpSpPr>
        <p:grpSpPr>
          <a:xfrm>
            <a:off x="5602297" y="5691007"/>
            <a:ext cx="667802" cy="631474"/>
            <a:chOff x="3409557" y="4940429"/>
            <a:chExt cx="667802" cy="631474"/>
          </a:xfrm>
        </p:grpSpPr>
        <p:sp>
          <p:nvSpPr>
            <p:cNvPr id="11" name="Freeform: Shape 10">
              <a:extLst>
                <a:ext uri="{FF2B5EF4-FFF2-40B4-BE49-F238E27FC236}">
                  <a16:creationId xmlns:a16="http://schemas.microsoft.com/office/drawing/2014/main" id="{165B23B7-CE74-4974-ABD8-BFA31D583416}"/>
                </a:ext>
              </a:extLst>
            </p:cNvPr>
            <p:cNvSpPr>
              <a:spLocks noChangeAspect="1"/>
            </p:cNvSpPr>
            <p:nvPr/>
          </p:nvSpPr>
          <p:spPr>
            <a:xfrm rot="8100000">
              <a:off x="3537358" y="4940429"/>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FF99BB1F-6C9D-4972-9EF4-98ACD7BE71E5}"/>
                </a:ext>
              </a:extLst>
            </p:cNvPr>
            <p:cNvSpPr/>
            <p:nvPr/>
          </p:nvSpPr>
          <p:spPr>
            <a:xfrm rot="13500000">
              <a:off x="3544558" y="4858365"/>
              <a:ext cx="270000" cy="540001"/>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Tree>
    <p:extLst>
      <p:ext uri="{BB962C8B-B14F-4D97-AF65-F5344CB8AC3E}">
        <p14:creationId xmlns:p14="http://schemas.microsoft.com/office/powerpoint/2010/main" val="4284120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Introduct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458B3A1-C77D-4AFC-B2C8-79520B53C452}"/>
              </a:ext>
            </a:extLst>
          </p:cNvPr>
          <p:cNvSpPr>
            <a:spLocks noGrp="1"/>
          </p:cNvSpPr>
          <p:nvPr>
            <p:ph type="title"/>
          </p:nvPr>
        </p:nvSpPr>
        <p:spPr>
          <a:xfrm>
            <a:off x="550863" y="4507200"/>
            <a:ext cx="4500562" cy="1562959"/>
          </a:xfrm>
        </p:spPr>
        <p:txBody>
          <a:bodyPr wrap="square" anchor="t" anchorCtr="0">
            <a:noAutofit/>
          </a:body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F551DA26-B267-4F28-B4D0-65B3EF6E1112}"/>
              </a:ext>
            </a:extLst>
          </p:cNvPr>
          <p:cNvSpPr>
            <a:spLocks noGrp="1"/>
          </p:cNvSpPr>
          <p:nvPr>
            <p:ph type="pic" sz="quarter" idx="13"/>
          </p:nvPr>
        </p:nvSpPr>
        <p:spPr>
          <a:xfrm>
            <a:off x="0" y="0"/>
            <a:ext cx="3054096" cy="3776472"/>
          </a:xfrm>
          <a:solidFill>
            <a:schemeClr val="accent5"/>
          </a:solidFill>
        </p:spPr>
        <p:txBody>
          <a:bodyPr>
            <a:noAutofit/>
          </a:bodyPr>
          <a:lstStyle/>
          <a:p>
            <a:r>
              <a:rPr lang="en-US"/>
              <a:t>Click icon to add picture</a:t>
            </a:r>
          </a:p>
        </p:txBody>
      </p:sp>
      <p:sp>
        <p:nvSpPr>
          <p:cNvPr id="18" name="Picture Placeholder 11">
            <a:extLst>
              <a:ext uri="{FF2B5EF4-FFF2-40B4-BE49-F238E27FC236}">
                <a16:creationId xmlns:a16="http://schemas.microsoft.com/office/drawing/2014/main" id="{95544A62-DA23-4840-99DE-09AFC8F4DC48}"/>
              </a:ext>
            </a:extLst>
          </p:cNvPr>
          <p:cNvSpPr>
            <a:spLocks noGrp="1"/>
          </p:cNvSpPr>
          <p:nvPr>
            <p:ph type="pic" sz="quarter" idx="14"/>
          </p:nvPr>
        </p:nvSpPr>
        <p:spPr>
          <a:xfrm>
            <a:off x="3054096" y="0"/>
            <a:ext cx="3054096" cy="3776472"/>
          </a:xfrm>
          <a:solidFill>
            <a:schemeClr val="accent5"/>
          </a:solidFill>
        </p:spPr>
        <p:txBody>
          <a:bodyPr>
            <a:noAutofit/>
          </a:bodyPr>
          <a:lstStyle/>
          <a:p>
            <a:r>
              <a:rPr lang="en-US"/>
              <a:t>Click icon to add picture</a:t>
            </a:r>
          </a:p>
        </p:txBody>
      </p:sp>
      <p:sp>
        <p:nvSpPr>
          <p:cNvPr id="19" name="Picture Placeholder 11">
            <a:extLst>
              <a:ext uri="{FF2B5EF4-FFF2-40B4-BE49-F238E27FC236}">
                <a16:creationId xmlns:a16="http://schemas.microsoft.com/office/drawing/2014/main" id="{0C91AF30-C5BB-4601-BDEB-E60C93A16933}"/>
              </a:ext>
            </a:extLst>
          </p:cNvPr>
          <p:cNvSpPr>
            <a:spLocks noGrp="1"/>
          </p:cNvSpPr>
          <p:nvPr>
            <p:ph type="pic" sz="quarter" idx="15"/>
          </p:nvPr>
        </p:nvSpPr>
        <p:spPr>
          <a:xfrm>
            <a:off x="6083808" y="0"/>
            <a:ext cx="3054096" cy="3776472"/>
          </a:xfrm>
          <a:solidFill>
            <a:schemeClr val="accent5"/>
          </a:solidFill>
        </p:spPr>
        <p:txBody>
          <a:bodyPr>
            <a:noAutofit/>
          </a:bodyPr>
          <a:lstStyle/>
          <a:p>
            <a:r>
              <a:rPr lang="en-US"/>
              <a:t>Click icon to add picture</a:t>
            </a:r>
          </a:p>
        </p:txBody>
      </p:sp>
      <p:sp>
        <p:nvSpPr>
          <p:cNvPr id="20" name="Picture Placeholder 11">
            <a:extLst>
              <a:ext uri="{FF2B5EF4-FFF2-40B4-BE49-F238E27FC236}">
                <a16:creationId xmlns:a16="http://schemas.microsoft.com/office/drawing/2014/main" id="{5B625AA5-EA5B-4115-A461-DA2C7087D83E}"/>
              </a:ext>
            </a:extLst>
          </p:cNvPr>
          <p:cNvSpPr>
            <a:spLocks noGrp="1"/>
          </p:cNvSpPr>
          <p:nvPr>
            <p:ph type="pic" sz="quarter" idx="16"/>
          </p:nvPr>
        </p:nvSpPr>
        <p:spPr>
          <a:xfrm>
            <a:off x="9137904" y="0"/>
            <a:ext cx="3054096" cy="3776472"/>
          </a:xfrm>
          <a:solidFill>
            <a:schemeClr val="accent5"/>
          </a:solidFill>
        </p:spPr>
        <p:txBody>
          <a:bodyPr>
            <a:noAutofit/>
          </a:bodyPr>
          <a:lstStyle/>
          <a:p>
            <a:r>
              <a:rPr lang="en-US"/>
              <a:t>Click icon to add picture</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11" name="Content Placeholder 6">
            <a:extLst>
              <a:ext uri="{FF2B5EF4-FFF2-40B4-BE49-F238E27FC236}">
                <a16:creationId xmlns:a16="http://schemas.microsoft.com/office/drawing/2014/main" id="{1B1AE41C-3196-4E6F-A3A8-313A92677FF3}"/>
              </a:ext>
            </a:extLst>
          </p:cNvPr>
          <p:cNvSpPr>
            <a:spLocks noGrp="1"/>
          </p:cNvSpPr>
          <p:nvPr>
            <p:ph sz="quarter" idx="15"/>
          </p:nvPr>
        </p:nvSpPr>
        <p:spPr>
          <a:xfrm>
            <a:off x="5262411" y="4508500"/>
            <a:ext cx="6221412" cy="1563688"/>
          </a:xfrm>
        </p:spPr>
        <p:txBody>
          <a:bodyPr>
            <a:noAutofit/>
          </a:bodyPr>
          <a:lstStyle>
            <a:lvl1pPr marL="228600" indent="-228600">
              <a:lnSpc>
                <a:spcPct val="100000"/>
              </a:lnSpc>
              <a:buFont typeface="Arial" panose="020B0604020202020204" pitchFamily="34" charset="0"/>
              <a:buChar char="•"/>
              <a:defRPr sz="2000"/>
            </a:lvl1pPr>
            <a:lvl2pPr>
              <a:buNone/>
              <a:defRPr sz="1900"/>
            </a:lvl2pPr>
            <a:lvl3pPr>
              <a:buNone/>
              <a:defRPr sz="1900"/>
            </a:lvl3pPr>
            <a:lvl4pPr>
              <a:buNone/>
              <a:defRPr sz="1900"/>
            </a:lvl4pPr>
            <a:lvl5pPr>
              <a:buNone/>
              <a:defRPr sz="1900"/>
            </a:lvl5pPr>
          </a:lstStyle>
          <a:p>
            <a:pPr lvl="0"/>
            <a:r>
              <a:rPr lang="en-US"/>
              <a:t>Click to edit Master text styles</a:t>
            </a:r>
          </a:p>
        </p:txBody>
      </p:sp>
    </p:spTree>
    <p:extLst>
      <p:ext uri="{BB962C8B-B14F-4D97-AF65-F5344CB8AC3E}">
        <p14:creationId xmlns:p14="http://schemas.microsoft.com/office/powerpoint/2010/main" val="2570260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ection break">
    <p:bg>
      <p:bgRef idx="1001">
        <a:schemeClr val="bg1"/>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accent5"/>
          </a:solidFill>
        </p:spPr>
        <p:txBody>
          <a:bodyPr/>
          <a:lstStyle/>
          <a:p>
            <a:r>
              <a:rPr lang="en-US"/>
              <a:t>Click icon to add picture</a:t>
            </a:r>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3" name="Rectangle 12">
            <a:extLst>
              <a:ext uri="{FF2B5EF4-FFF2-40B4-BE49-F238E27FC236}">
                <a16:creationId xmlns:a16="http://schemas.microsoft.com/office/drawing/2014/main" id="{80517979-166D-4AAA-ABBC-0C3E5C2ECF37}"/>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111559-B769-4E2A-A891-97B3C4AA6BAC}"/>
              </a:ext>
            </a:extLst>
          </p:cNvPr>
          <p:cNvSpPr/>
          <p:nvPr userDrawn="1"/>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550863" y="549275"/>
            <a:ext cx="5437187" cy="2986234"/>
          </a:xfrm>
        </p:spPr>
        <p:txBody>
          <a:bodyPr anchor="b" anchorCtr="0">
            <a:noAutofit/>
          </a:bodyPr>
          <a:lstStyle>
            <a:lvl1pPr>
              <a:defRPr sz="6400"/>
            </a:lvl1pPr>
          </a:lstStyle>
          <a:p>
            <a:r>
              <a:rPr lang="en-US"/>
              <a:t>Click to edit Master title style</a:t>
            </a:r>
            <a:endParaRPr lang="en-US" dirty="0"/>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550863" y="3816724"/>
            <a:ext cx="5437187" cy="2265216"/>
          </a:xfrm>
        </p:spPr>
        <p:txBody>
          <a:bodyPr>
            <a:noAutofit/>
          </a:bodyPr>
          <a:lstStyle>
            <a:lvl1pPr>
              <a:buNone/>
              <a:defRPr sz="2400"/>
            </a:lvl1pPr>
          </a:lstStyle>
          <a:p>
            <a:r>
              <a:rPr lang="en-US">
                <a:solidFill>
                  <a:schemeClr val="tx1">
                    <a:alpha val="60000"/>
                  </a:schemeClr>
                </a:solidFill>
              </a:rPr>
              <a:t>Click to edit Master subtitle style</a:t>
            </a:r>
            <a:endParaRPr lang="en-US" dirty="0">
              <a:solidFill>
                <a:schemeClr val="tx1">
                  <a:alpha val="60000"/>
                </a:schemeClr>
              </a:solidFill>
            </a:endParaRPr>
          </a:p>
        </p:txBody>
      </p:sp>
    </p:spTree>
    <p:extLst>
      <p:ext uri="{BB962C8B-B14F-4D97-AF65-F5344CB8AC3E}">
        <p14:creationId xmlns:p14="http://schemas.microsoft.com/office/powerpoint/2010/main" val="102342956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Section break">
    <p:bg>
      <p:bgRef idx="1001">
        <a:schemeClr val="bg1"/>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bg2"/>
          </a:solidFill>
        </p:spPr>
        <p:txBody>
          <a:bodyPr/>
          <a:lstStyle/>
          <a:p>
            <a:r>
              <a:rPr lang="en-US"/>
              <a:t>Click icon to add picture</a:t>
            </a:r>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0" y="3557281"/>
            <a:ext cx="6640285" cy="3300719"/>
          </a:xfrm>
          <a:gradFill>
            <a:gsLst>
              <a:gs pos="0">
                <a:schemeClr val="bg2">
                  <a:alpha val="0"/>
                </a:schemeClr>
              </a:gs>
              <a:gs pos="50000">
                <a:schemeClr val="bg2">
                  <a:alpha val="60000"/>
                </a:schemeClr>
              </a:gs>
            </a:gsLst>
            <a:lin ang="10800000" scaled="1"/>
          </a:gradFill>
        </p:spPr>
        <p:txBody>
          <a:bodyPr>
            <a:noAutofit/>
          </a:bodyPr>
          <a:lstStyle>
            <a:lvl1pPr marL="548640" indent="0">
              <a:lnSpc>
                <a:spcPct val="200000"/>
              </a:lnSpc>
              <a:buNone/>
              <a:defRPr/>
            </a:lvl1pPr>
          </a:lstStyle>
          <a:p>
            <a:r>
              <a:rPr lang="en-US">
                <a:solidFill>
                  <a:schemeClr val="tx1">
                    <a:alpha val="60000"/>
                  </a:schemeClr>
                </a:solidFill>
              </a:rPr>
              <a:t>Click to edit Master subtitle style</a:t>
            </a:r>
            <a:endParaRPr lang="en-US" dirty="0">
              <a:solidFill>
                <a:schemeClr val="tx1">
                  <a:alpha val="60000"/>
                </a:schemeClr>
              </a:solidFill>
            </a:endParaRPr>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0" y="0"/>
            <a:ext cx="6640285" cy="3535509"/>
          </a:xfrm>
          <a:gradFill flip="none" rotWithShape="1">
            <a:gsLst>
              <a:gs pos="0">
                <a:schemeClr val="bg2">
                  <a:alpha val="0"/>
                </a:schemeClr>
              </a:gs>
              <a:gs pos="50000">
                <a:schemeClr val="bg2">
                  <a:alpha val="70000"/>
                </a:schemeClr>
              </a:gs>
            </a:gsLst>
            <a:lin ang="10800000" scaled="1"/>
            <a:tileRect/>
          </a:gradFill>
        </p:spPr>
        <p:txBody>
          <a:bodyPr anchor="b" anchorCtr="0">
            <a:noAutofit/>
          </a:bodyPr>
          <a:lstStyle>
            <a:lvl1pPr marL="548640">
              <a:spcAft>
                <a:spcPts val="1200"/>
              </a:spcAft>
              <a:defRPr sz="6400"/>
            </a:lvl1pPr>
          </a:lstStyle>
          <a:p>
            <a:r>
              <a:rPr lang="en-US"/>
              <a:t>Click to edit Master title style</a:t>
            </a:r>
            <a:endParaRPr lang="en-US" dirty="0"/>
          </a:p>
        </p:txBody>
      </p:sp>
    </p:spTree>
    <p:extLst>
      <p:ext uri="{BB962C8B-B14F-4D97-AF65-F5344CB8AC3E}">
        <p14:creationId xmlns:p14="http://schemas.microsoft.com/office/powerpoint/2010/main" val="2229304515"/>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5_Chart Table Timelin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616071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062BF5C-3876-4161-B4FF-14CA94D326C6}"/>
              </a:ext>
            </a:extLst>
          </p:cNvPr>
          <p:cNvSpPr>
            <a:spLocks noGrp="1"/>
          </p:cNvSpPr>
          <p:nvPr>
            <p:ph type="title"/>
          </p:nvPr>
        </p:nvSpPr>
        <p:spPr>
          <a:xfrm>
            <a:off x="550864" y="549275"/>
            <a:ext cx="3566160" cy="3384550"/>
          </a:xfrm>
        </p:spPr>
        <p:txBody>
          <a:bodyPr wrap="square" anchor="b" anchorCtr="0">
            <a:noAutofit/>
          </a:bodyPr>
          <a:lstStyle>
            <a:lvl1pPr>
              <a:defRPr sz="4000"/>
            </a:lvl1pPr>
          </a:lstStyle>
          <a:p>
            <a:r>
              <a:rPr lang="en-US"/>
              <a:t>Click to edit Master title style</a:t>
            </a:r>
            <a:endParaRPr lang="en-US" dirty="0"/>
          </a:p>
        </p:txBody>
      </p:sp>
      <p:grpSp>
        <p:nvGrpSpPr>
          <p:cNvPr id="8" name="Group 7">
            <a:extLst>
              <a:ext uri="{FF2B5EF4-FFF2-40B4-BE49-F238E27FC236}">
                <a16:creationId xmlns:a16="http://schemas.microsoft.com/office/drawing/2014/main" id="{B17C5C60-EC4D-410B-9997-0B73289605FD}"/>
              </a:ext>
              <a:ext uri="{C183D7F6-B498-43B3-948B-1728B52AA6E4}">
                <adec:decorative xmlns:adec="http://schemas.microsoft.com/office/drawing/2017/decorative" val="1"/>
              </a:ext>
            </a:extLst>
          </p:cNvPr>
          <p:cNvGrpSpPr/>
          <p:nvPr userDrawn="1"/>
        </p:nvGrpSpPr>
        <p:grpSpPr>
          <a:xfrm>
            <a:off x="10822156" y="4143453"/>
            <a:ext cx="734257" cy="760506"/>
            <a:chOff x="5243759" y="1363788"/>
            <a:chExt cx="734257" cy="760506"/>
          </a:xfrm>
        </p:grpSpPr>
        <p:sp>
          <p:nvSpPr>
            <p:cNvPr id="9" name="Freeform 5">
              <a:extLst>
                <a:ext uri="{FF2B5EF4-FFF2-40B4-BE49-F238E27FC236}">
                  <a16:creationId xmlns:a16="http://schemas.microsoft.com/office/drawing/2014/main" id="{0573155C-3428-4F4F-AE66-A519D777EAAE}"/>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Freeform 6">
              <a:extLst>
                <a:ext uri="{FF2B5EF4-FFF2-40B4-BE49-F238E27FC236}">
                  <a16:creationId xmlns:a16="http://schemas.microsoft.com/office/drawing/2014/main" id="{1853496C-159E-4D47-94B5-0835FB6511BA}"/>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Freeform 8">
              <a:extLst>
                <a:ext uri="{FF2B5EF4-FFF2-40B4-BE49-F238E27FC236}">
                  <a16:creationId xmlns:a16="http://schemas.microsoft.com/office/drawing/2014/main" id="{CE93E330-715B-44E8-84D9-CE166D428DAB}"/>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2" name="Oval 11">
            <a:extLst>
              <a:ext uri="{FF2B5EF4-FFF2-40B4-BE49-F238E27FC236}">
                <a16:creationId xmlns:a16="http://schemas.microsoft.com/office/drawing/2014/main" id="{80A2FA6F-99B7-4984-A80C-570644889F02}"/>
              </a:ext>
              <a:ext uri="{C183D7F6-B498-43B3-948B-1728B52AA6E4}">
                <adec:decorative xmlns:adec="http://schemas.microsoft.com/office/drawing/2017/decorative" val="1"/>
              </a:ext>
            </a:extLst>
          </p:cNvPr>
          <p:cNvSpPr>
            <a:spLocks noChangeAspect="1"/>
          </p:cNvSpPr>
          <p:nvPr userDrawn="1"/>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Content Placeholder 16">
            <a:extLst>
              <a:ext uri="{FF2B5EF4-FFF2-40B4-BE49-F238E27FC236}">
                <a16:creationId xmlns:a16="http://schemas.microsoft.com/office/drawing/2014/main" id="{439C8C03-81B3-4DE8-B96A-78258E4467CC}"/>
              </a:ext>
            </a:extLst>
          </p:cNvPr>
          <p:cNvSpPr>
            <a:spLocks noGrp="1"/>
          </p:cNvSpPr>
          <p:nvPr>
            <p:ph sz="quarter" idx="15"/>
          </p:nvPr>
        </p:nvSpPr>
        <p:spPr>
          <a:xfrm>
            <a:off x="550863" y="4097338"/>
            <a:ext cx="3565524" cy="2351087"/>
          </a:xfrm>
        </p:spPr>
        <p:txBody>
          <a:bodyPr>
            <a:noAutofit/>
          </a:bodyPr>
          <a:lstStyle>
            <a:lvl1pPr>
              <a:buNone/>
              <a:defRPr sz="2400"/>
            </a:lvl1pPr>
            <a:lvl2pPr>
              <a:defRPr sz="2000"/>
            </a:lvl2pPr>
            <a:lvl3pPr>
              <a:defRPr sz="2000"/>
            </a:lvl3pPr>
            <a:lvl4pPr>
              <a:defRPr sz="2000"/>
            </a:lvl4pPr>
            <a:lvl5pPr>
              <a:defRPr sz="2000"/>
            </a:lvl5pPr>
          </a:lstStyle>
          <a:p>
            <a:pPr lvl="0"/>
            <a:r>
              <a:rPr lang="en-US"/>
              <a:t>Click to edit Master text styles</a:t>
            </a:r>
          </a:p>
        </p:txBody>
      </p:sp>
      <p:sp>
        <p:nvSpPr>
          <p:cNvPr id="15" name="Picture Placeholder 14">
            <a:extLst>
              <a:ext uri="{FF2B5EF4-FFF2-40B4-BE49-F238E27FC236}">
                <a16:creationId xmlns:a16="http://schemas.microsoft.com/office/drawing/2014/main" id="{C1FBB56D-C8B1-4ED9-A5DB-72BA636DADF3}"/>
              </a:ext>
            </a:extLst>
          </p:cNvPr>
          <p:cNvSpPr>
            <a:spLocks noGrp="1"/>
          </p:cNvSpPr>
          <p:nvPr>
            <p:ph type="pic" sz="quarter" idx="13"/>
          </p:nvPr>
        </p:nvSpPr>
        <p:spPr>
          <a:xfrm>
            <a:off x="5535809" y="656633"/>
            <a:ext cx="5132388" cy="5132388"/>
          </a:xfrm>
          <a:custGeom>
            <a:avLst/>
            <a:gdLst>
              <a:gd name="connsiteX0" fmla="*/ 2566194 w 5132388"/>
              <a:gd name="connsiteY0" fmla="*/ 0 h 5132388"/>
              <a:gd name="connsiteX1" fmla="*/ 5132388 w 5132388"/>
              <a:gd name="connsiteY1" fmla="*/ 2566194 h 5132388"/>
              <a:gd name="connsiteX2" fmla="*/ 2566194 w 5132388"/>
              <a:gd name="connsiteY2" fmla="*/ 5132388 h 5132388"/>
              <a:gd name="connsiteX3" fmla="*/ 0 w 5132388"/>
              <a:gd name="connsiteY3" fmla="*/ 2566194 h 5132388"/>
              <a:gd name="connsiteX4" fmla="*/ 2566194 w 5132388"/>
              <a:gd name="connsiteY4" fmla="*/ 0 h 513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solidFill>
            <a:schemeClr val="accent5"/>
          </a:solidFill>
        </p:spPr>
        <p:txBody>
          <a:bodyPr wrap="square">
            <a:noAutofit/>
          </a:bodyPr>
          <a:lstStyle/>
          <a:p>
            <a:r>
              <a:rPr lang="en-US"/>
              <a:t>Click icon to add picture</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063087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ea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38C6F9E-A74F-4F54-9409-B6B93DF8CE78}"/>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4" name="Oval 33">
            <a:extLst>
              <a:ext uri="{FF2B5EF4-FFF2-40B4-BE49-F238E27FC236}">
                <a16:creationId xmlns:a16="http://schemas.microsoft.com/office/drawing/2014/main" id="{6F0F71C5-78A4-4793-9BD4-3DF0EE3E3EB7}"/>
              </a:ext>
              <a:ext uri="{C183D7F6-B498-43B3-948B-1728B52AA6E4}">
                <adec:decorative xmlns:adec="http://schemas.microsoft.com/office/drawing/2017/decorative" val="1"/>
              </a:ext>
            </a:extLst>
          </p:cNvPr>
          <p:cNvSpPr>
            <a:spLocks noChangeAspect="1"/>
          </p:cNvSpPr>
          <p:nvPr userDrawn="1"/>
        </p:nvSpPr>
        <p:spPr>
          <a:xfrm>
            <a:off x="10288775" y="7626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 name="Title 5">
            <a:extLst>
              <a:ext uri="{FF2B5EF4-FFF2-40B4-BE49-F238E27FC236}">
                <a16:creationId xmlns:a16="http://schemas.microsoft.com/office/drawing/2014/main" id="{36F60F77-4CC9-4F86-B70A-85012C6588A0}"/>
              </a:ext>
            </a:extLst>
          </p:cNvPr>
          <p:cNvSpPr>
            <a:spLocks noGrp="1"/>
          </p:cNvSpPr>
          <p:nvPr>
            <p:ph type="ctrTitle" hasCustomPrompt="1"/>
          </p:nvPr>
        </p:nvSpPr>
        <p:spPr>
          <a:xfrm>
            <a:off x="548640" y="548640"/>
            <a:ext cx="8281987" cy="1253041"/>
          </a:xfrm>
        </p:spPr>
        <p:txBody>
          <a:bodyPr>
            <a:noAutofit/>
          </a:bodyPr>
          <a:lstStyle/>
          <a:p>
            <a:r>
              <a:rPr lang="en-US" dirty="0"/>
              <a:t>Team</a:t>
            </a:r>
          </a:p>
        </p:txBody>
      </p:sp>
      <p:grpSp>
        <p:nvGrpSpPr>
          <p:cNvPr id="51" name="Group 50">
            <a:extLst>
              <a:ext uri="{FF2B5EF4-FFF2-40B4-BE49-F238E27FC236}">
                <a16:creationId xmlns:a16="http://schemas.microsoft.com/office/drawing/2014/main" id="{E6093F87-C1F6-4FAB-B891-6F7D7FC20751}"/>
              </a:ext>
              <a:ext uri="{C183D7F6-B498-43B3-948B-1728B52AA6E4}">
                <adec:decorative xmlns:adec="http://schemas.microsoft.com/office/drawing/2017/decorative" val="1"/>
              </a:ext>
            </a:extLst>
          </p:cNvPr>
          <p:cNvGrpSpPr/>
          <p:nvPr userDrawn="1"/>
        </p:nvGrpSpPr>
        <p:grpSpPr>
          <a:xfrm>
            <a:off x="1800565" y="4518946"/>
            <a:ext cx="1980001" cy="1363916"/>
            <a:chOff x="4879602" y="3781429"/>
            <a:chExt cx="1980001" cy="1363916"/>
          </a:xfrm>
        </p:grpSpPr>
        <p:sp>
          <p:nvSpPr>
            <p:cNvPr id="52" name="Freeform: Shape 51">
              <a:extLst>
                <a:ext uri="{FF2B5EF4-FFF2-40B4-BE49-F238E27FC236}">
                  <a16:creationId xmlns:a16="http://schemas.microsoft.com/office/drawing/2014/main" id="{E1A4FD5C-1E5B-46D1-BA9D-99928D19AF04}"/>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3" name="Freeform: Shape 52">
              <a:extLst>
                <a:ext uri="{FF2B5EF4-FFF2-40B4-BE49-F238E27FC236}">
                  <a16:creationId xmlns:a16="http://schemas.microsoft.com/office/drawing/2014/main" id="{B7DF0ED5-A971-408F-A055-C7E5D7A623CD}"/>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54" name="Oval 53">
              <a:extLst>
                <a:ext uri="{FF2B5EF4-FFF2-40B4-BE49-F238E27FC236}">
                  <a16:creationId xmlns:a16="http://schemas.microsoft.com/office/drawing/2014/main" id="{AA81F353-4C5B-4A37-9846-2C1E2D0FC25F}"/>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Oval 54">
              <a:extLst>
                <a:ext uri="{FF2B5EF4-FFF2-40B4-BE49-F238E27FC236}">
                  <a16:creationId xmlns:a16="http://schemas.microsoft.com/office/drawing/2014/main" id="{42B74EA3-11CE-4D3F-99AD-162563447653}"/>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6" name="Picture Placeholder 55">
            <a:extLst>
              <a:ext uri="{FF2B5EF4-FFF2-40B4-BE49-F238E27FC236}">
                <a16:creationId xmlns:a16="http://schemas.microsoft.com/office/drawing/2014/main" id="{8F41896B-6DDA-4F82-9F74-3EBF93A3CD58}"/>
              </a:ext>
            </a:extLst>
          </p:cNvPr>
          <p:cNvSpPr>
            <a:spLocks noGrp="1"/>
          </p:cNvSpPr>
          <p:nvPr>
            <p:ph type="pic" sz="quarter" idx="13"/>
          </p:nvPr>
        </p:nvSpPr>
        <p:spPr>
          <a:xfrm>
            <a:off x="1078992" y="1990724"/>
            <a:ext cx="1691640" cy="1435608"/>
          </a:xfrm>
          <a:solidFill>
            <a:schemeClr val="accent5"/>
          </a:solidFill>
        </p:spPr>
        <p:txBody>
          <a:bodyPr>
            <a:noAutofit/>
          </a:bodyPr>
          <a:lstStyle/>
          <a:p>
            <a:r>
              <a:rPr lang="en-US"/>
              <a:t>Click icon to add picture</a:t>
            </a:r>
          </a:p>
        </p:txBody>
      </p:sp>
      <p:sp>
        <p:nvSpPr>
          <p:cNvPr id="57" name="Picture Placeholder 55">
            <a:extLst>
              <a:ext uri="{FF2B5EF4-FFF2-40B4-BE49-F238E27FC236}">
                <a16:creationId xmlns:a16="http://schemas.microsoft.com/office/drawing/2014/main" id="{EF85499B-C29A-4C8B-922C-7CE4771E352C}"/>
              </a:ext>
            </a:extLst>
          </p:cNvPr>
          <p:cNvSpPr>
            <a:spLocks noGrp="1"/>
          </p:cNvSpPr>
          <p:nvPr>
            <p:ph type="pic" sz="quarter" idx="14"/>
          </p:nvPr>
        </p:nvSpPr>
        <p:spPr>
          <a:xfrm>
            <a:off x="3838384" y="1990724"/>
            <a:ext cx="1691640" cy="1435608"/>
          </a:xfrm>
          <a:solidFill>
            <a:schemeClr val="accent5"/>
          </a:solidFill>
        </p:spPr>
        <p:txBody>
          <a:bodyPr>
            <a:noAutofit/>
          </a:bodyPr>
          <a:lstStyle/>
          <a:p>
            <a:r>
              <a:rPr lang="en-US"/>
              <a:t>Click icon to add picture</a:t>
            </a:r>
          </a:p>
        </p:txBody>
      </p:sp>
      <p:sp>
        <p:nvSpPr>
          <p:cNvPr id="58" name="Picture Placeholder 55">
            <a:extLst>
              <a:ext uri="{FF2B5EF4-FFF2-40B4-BE49-F238E27FC236}">
                <a16:creationId xmlns:a16="http://schemas.microsoft.com/office/drawing/2014/main" id="{F82A1DB8-0AE7-4E17-B07B-FCF45B85EE17}"/>
              </a:ext>
            </a:extLst>
          </p:cNvPr>
          <p:cNvSpPr>
            <a:spLocks noGrp="1"/>
          </p:cNvSpPr>
          <p:nvPr>
            <p:ph type="pic" sz="quarter" idx="15"/>
          </p:nvPr>
        </p:nvSpPr>
        <p:spPr>
          <a:xfrm>
            <a:off x="6661976" y="1993392"/>
            <a:ext cx="1691640" cy="1435608"/>
          </a:xfrm>
          <a:solidFill>
            <a:schemeClr val="accent5"/>
          </a:solidFill>
        </p:spPr>
        <p:txBody>
          <a:bodyPr>
            <a:noAutofit/>
          </a:bodyPr>
          <a:lstStyle/>
          <a:p>
            <a:r>
              <a:rPr lang="en-US"/>
              <a:t>Click icon to add picture</a:t>
            </a:r>
            <a:endParaRPr lang="en-US" dirty="0"/>
          </a:p>
        </p:txBody>
      </p:sp>
      <p:sp>
        <p:nvSpPr>
          <p:cNvPr id="59" name="Picture Placeholder 55">
            <a:extLst>
              <a:ext uri="{FF2B5EF4-FFF2-40B4-BE49-F238E27FC236}">
                <a16:creationId xmlns:a16="http://schemas.microsoft.com/office/drawing/2014/main" id="{A83EEB6C-83B7-471D-B5A4-4071534048D2}"/>
              </a:ext>
            </a:extLst>
          </p:cNvPr>
          <p:cNvSpPr>
            <a:spLocks noGrp="1"/>
          </p:cNvSpPr>
          <p:nvPr>
            <p:ph type="pic" sz="quarter" idx="16"/>
          </p:nvPr>
        </p:nvSpPr>
        <p:spPr>
          <a:xfrm>
            <a:off x="9485568" y="1990724"/>
            <a:ext cx="1691640" cy="1435608"/>
          </a:xfrm>
          <a:solidFill>
            <a:schemeClr val="accent5"/>
          </a:solidFill>
        </p:spPr>
        <p:txBody>
          <a:bodyPr>
            <a:noAutofit/>
          </a:bodyPr>
          <a:lstStyle/>
          <a:p>
            <a:r>
              <a:rPr lang="en-US"/>
              <a:t>Click icon to add picture</a:t>
            </a:r>
          </a:p>
        </p:txBody>
      </p:sp>
      <p:sp>
        <p:nvSpPr>
          <p:cNvPr id="63" name="Text Placeholder 62">
            <a:extLst>
              <a:ext uri="{FF2B5EF4-FFF2-40B4-BE49-F238E27FC236}">
                <a16:creationId xmlns:a16="http://schemas.microsoft.com/office/drawing/2014/main" id="{17A96A8C-F792-485A-9BB9-4DEDCA0CE6B8}"/>
              </a:ext>
            </a:extLst>
          </p:cNvPr>
          <p:cNvSpPr>
            <a:spLocks noGrp="1"/>
          </p:cNvSpPr>
          <p:nvPr>
            <p:ph type="body" sz="quarter" idx="18" hasCustomPrompt="1"/>
          </p:nvPr>
        </p:nvSpPr>
        <p:spPr>
          <a:xfrm>
            <a:off x="1079500" y="3781425"/>
            <a:ext cx="1711325" cy="365760"/>
          </a:xfrm>
        </p:spPr>
        <p:txBody>
          <a:bodyPr>
            <a:noAutofit/>
          </a:bodyPr>
          <a:lstStyle>
            <a:lvl1pPr>
              <a:buNone/>
              <a:defRPr sz="2000" b="1"/>
            </a:lvl1pPr>
          </a:lstStyle>
          <a:p>
            <a:pPr lvl="0"/>
            <a:r>
              <a:rPr lang="en-US" dirty="0"/>
              <a:t>Name</a:t>
            </a:r>
          </a:p>
        </p:txBody>
      </p:sp>
      <p:sp>
        <p:nvSpPr>
          <p:cNvPr id="61" name="Text Placeholder 60">
            <a:extLst>
              <a:ext uri="{FF2B5EF4-FFF2-40B4-BE49-F238E27FC236}">
                <a16:creationId xmlns:a16="http://schemas.microsoft.com/office/drawing/2014/main" id="{6C65AE07-519E-4E3B-8521-621C8343914D}"/>
              </a:ext>
            </a:extLst>
          </p:cNvPr>
          <p:cNvSpPr>
            <a:spLocks noGrp="1"/>
          </p:cNvSpPr>
          <p:nvPr>
            <p:ph type="body" sz="quarter" idx="17" hasCustomPrompt="1"/>
          </p:nvPr>
        </p:nvSpPr>
        <p:spPr>
          <a:xfrm>
            <a:off x="1078733" y="4232949"/>
            <a:ext cx="1711572" cy="638175"/>
          </a:xfrm>
        </p:spPr>
        <p:txBody>
          <a:bodyPr>
            <a:noAutofit/>
          </a:bodyPr>
          <a:lstStyle>
            <a:lvl1pPr>
              <a:buNone/>
              <a:defRPr sz="1800"/>
            </a:lvl1pPr>
          </a:lstStyle>
          <a:p>
            <a:pPr lvl="0"/>
            <a:r>
              <a:rPr lang="en-US" dirty="0"/>
              <a:t>Title</a:t>
            </a:r>
          </a:p>
        </p:txBody>
      </p:sp>
      <p:sp>
        <p:nvSpPr>
          <p:cNvPr id="65" name="Text Placeholder 62">
            <a:extLst>
              <a:ext uri="{FF2B5EF4-FFF2-40B4-BE49-F238E27FC236}">
                <a16:creationId xmlns:a16="http://schemas.microsoft.com/office/drawing/2014/main" id="{FB878318-C287-428B-8105-429BC4B03F55}"/>
              </a:ext>
            </a:extLst>
          </p:cNvPr>
          <p:cNvSpPr>
            <a:spLocks noGrp="1"/>
          </p:cNvSpPr>
          <p:nvPr>
            <p:ph type="body" sz="quarter" idx="20" hasCustomPrompt="1"/>
          </p:nvPr>
        </p:nvSpPr>
        <p:spPr>
          <a:xfrm>
            <a:off x="3839151" y="3781425"/>
            <a:ext cx="1711325" cy="365760"/>
          </a:xfrm>
        </p:spPr>
        <p:txBody>
          <a:bodyPr>
            <a:noAutofit/>
          </a:bodyPr>
          <a:lstStyle>
            <a:lvl1pPr>
              <a:buNone/>
              <a:defRPr sz="2000" b="1"/>
            </a:lvl1pPr>
          </a:lstStyle>
          <a:p>
            <a:pPr lvl="0"/>
            <a:r>
              <a:rPr lang="en-US" dirty="0"/>
              <a:t>Name</a:t>
            </a:r>
          </a:p>
        </p:txBody>
      </p:sp>
      <p:sp>
        <p:nvSpPr>
          <p:cNvPr id="64" name="Text Placeholder 60">
            <a:extLst>
              <a:ext uri="{FF2B5EF4-FFF2-40B4-BE49-F238E27FC236}">
                <a16:creationId xmlns:a16="http://schemas.microsoft.com/office/drawing/2014/main" id="{1465E516-2CEF-4F9E-9375-7D41DCFCBB41}"/>
              </a:ext>
            </a:extLst>
          </p:cNvPr>
          <p:cNvSpPr>
            <a:spLocks noGrp="1"/>
          </p:cNvSpPr>
          <p:nvPr>
            <p:ph type="body" sz="quarter" idx="19" hasCustomPrompt="1"/>
          </p:nvPr>
        </p:nvSpPr>
        <p:spPr>
          <a:xfrm>
            <a:off x="3838384" y="4232949"/>
            <a:ext cx="1711572" cy="638175"/>
          </a:xfrm>
        </p:spPr>
        <p:txBody>
          <a:bodyPr>
            <a:noAutofit/>
          </a:bodyPr>
          <a:lstStyle>
            <a:lvl1pPr>
              <a:buNone/>
              <a:defRPr sz="1800"/>
            </a:lvl1pPr>
          </a:lstStyle>
          <a:p>
            <a:pPr lvl="0"/>
            <a:r>
              <a:rPr lang="en-US" dirty="0"/>
              <a:t>Title</a:t>
            </a:r>
          </a:p>
        </p:txBody>
      </p:sp>
      <p:sp>
        <p:nvSpPr>
          <p:cNvPr id="67" name="Text Placeholder 62">
            <a:extLst>
              <a:ext uri="{FF2B5EF4-FFF2-40B4-BE49-F238E27FC236}">
                <a16:creationId xmlns:a16="http://schemas.microsoft.com/office/drawing/2014/main" id="{FE012CE3-36AA-4016-A88E-27BCFFEFD69F}"/>
              </a:ext>
            </a:extLst>
          </p:cNvPr>
          <p:cNvSpPr>
            <a:spLocks noGrp="1"/>
          </p:cNvSpPr>
          <p:nvPr>
            <p:ph type="body" sz="quarter" idx="22" hasCustomPrompt="1"/>
          </p:nvPr>
        </p:nvSpPr>
        <p:spPr>
          <a:xfrm>
            <a:off x="6662743" y="3781425"/>
            <a:ext cx="1711325" cy="365760"/>
          </a:xfrm>
        </p:spPr>
        <p:txBody>
          <a:bodyPr>
            <a:noAutofit/>
          </a:bodyPr>
          <a:lstStyle>
            <a:lvl1pPr>
              <a:buNone/>
              <a:defRPr sz="2000" b="1"/>
            </a:lvl1pPr>
          </a:lstStyle>
          <a:p>
            <a:pPr lvl="0"/>
            <a:r>
              <a:rPr lang="en-US" dirty="0"/>
              <a:t>Name</a:t>
            </a:r>
          </a:p>
        </p:txBody>
      </p:sp>
      <p:sp>
        <p:nvSpPr>
          <p:cNvPr id="66" name="Text Placeholder 60">
            <a:extLst>
              <a:ext uri="{FF2B5EF4-FFF2-40B4-BE49-F238E27FC236}">
                <a16:creationId xmlns:a16="http://schemas.microsoft.com/office/drawing/2014/main" id="{8D5671AF-0137-4226-8A84-2784817E519C}"/>
              </a:ext>
            </a:extLst>
          </p:cNvPr>
          <p:cNvSpPr>
            <a:spLocks noGrp="1"/>
          </p:cNvSpPr>
          <p:nvPr>
            <p:ph type="body" sz="quarter" idx="21" hasCustomPrompt="1"/>
          </p:nvPr>
        </p:nvSpPr>
        <p:spPr>
          <a:xfrm>
            <a:off x="6661976" y="4232949"/>
            <a:ext cx="1711572" cy="638175"/>
          </a:xfrm>
        </p:spPr>
        <p:txBody>
          <a:bodyPr>
            <a:noAutofit/>
          </a:bodyPr>
          <a:lstStyle>
            <a:lvl1pPr>
              <a:buNone/>
              <a:defRPr sz="1800"/>
            </a:lvl1pPr>
          </a:lstStyle>
          <a:p>
            <a:pPr lvl="0"/>
            <a:r>
              <a:rPr lang="en-US" dirty="0"/>
              <a:t>Title</a:t>
            </a:r>
          </a:p>
        </p:txBody>
      </p:sp>
      <p:sp>
        <p:nvSpPr>
          <p:cNvPr id="69" name="Text Placeholder 62">
            <a:extLst>
              <a:ext uri="{FF2B5EF4-FFF2-40B4-BE49-F238E27FC236}">
                <a16:creationId xmlns:a16="http://schemas.microsoft.com/office/drawing/2014/main" id="{DA1587F0-23BF-4FB8-B06C-2B0AA928E931}"/>
              </a:ext>
            </a:extLst>
          </p:cNvPr>
          <p:cNvSpPr>
            <a:spLocks noGrp="1"/>
          </p:cNvSpPr>
          <p:nvPr>
            <p:ph type="body" sz="quarter" idx="24" hasCustomPrompt="1"/>
          </p:nvPr>
        </p:nvSpPr>
        <p:spPr>
          <a:xfrm>
            <a:off x="9433112" y="3787288"/>
            <a:ext cx="1711325" cy="365760"/>
          </a:xfrm>
        </p:spPr>
        <p:txBody>
          <a:bodyPr>
            <a:noAutofit/>
          </a:bodyPr>
          <a:lstStyle>
            <a:lvl1pPr>
              <a:buNone/>
              <a:defRPr sz="2000" b="1"/>
            </a:lvl1pPr>
          </a:lstStyle>
          <a:p>
            <a:pPr lvl="0"/>
            <a:r>
              <a:rPr lang="en-US" dirty="0"/>
              <a:t>Name</a:t>
            </a:r>
          </a:p>
        </p:txBody>
      </p:sp>
      <p:sp>
        <p:nvSpPr>
          <p:cNvPr id="68" name="Text Placeholder 60">
            <a:extLst>
              <a:ext uri="{FF2B5EF4-FFF2-40B4-BE49-F238E27FC236}">
                <a16:creationId xmlns:a16="http://schemas.microsoft.com/office/drawing/2014/main" id="{565C0B22-B5E7-44BB-A17C-7FB5BB5D82BB}"/>
              </a:ext>
            </a:extLst>
          </p:cNvPr>
          <p:cNvSpPr>
            <a:spLocks noGrp="1"/>
          </p:cNvSpPr>
          <p:nvPr>
            <p:ph type="body" sz="quarter" idx="23" hasCustomPrompt="1"/>
          </p:nvPr>
        </p:nvSpPr>
        <p:spPr>
          <a:xfrm>
            <a:off x="9432345" y="4238812"/>
            <a:ext cx="1711572" cy="638175"/>
          </a:xfrm>
        </p:spPr>
        <p:txBody>
          <a:bodyPr>
            <a:noAutofit/>
          </a:bodyPr>
          <a:lstStyle>
            <a:lvl1pPr>
              <a:buNone/>
              <a:defRPr sz="1800"/>
            </a:lvl1pPr>
          </a:lstStyle>
          <a:p>
            <a:pPr lvl="0"/>
            <a:r>
              <a:rPr lang="en-US" dirty="0"/>
              <a:t>Title</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noAutofit/>
          </a:bodyPr>
          <a:lstStyle/>
          <a:p>
            <a:r>
              <a:rPr lang="en-US"/>
              <a:t>Tuesday, February 2, 20XX</a:t>
            </a:r>
            <a:endParaRPr lang="en-US" dirty="0"/>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715776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0_Content 2 column (comparison slide)">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US" sz="48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731375"/>
            <a:ext cx="5437186" cy="535354"/>
          </a:xfrm>
        </p:spPr>
        <p:txBody>
          <a:bodyPr anchor="b">
            <a:no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427370"/>
            <a:ext cx="5429114" cy="3515555"/>
          </a:xfrm>
        </p:spPr>
        <p:txBody>
          <a:bodyPr>
            <a:noAutofit/>
          </a:bodyPr>
          <a:lstStyle>
            <a:lvl1pPr>
              <a:defRPr sz="24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731375"/>
            <a:ext cx="5436392" cy="535354"/>
          </a:xfrm>
        </p:spPr>
        <p:txBody>
          <a:bodyPr vert="horz" wrap="square" lIns="0" tIns="0" rIns="0" bIns="0" rtlCol="0" anchor="b">
            <a:noAutofit/>
          </a:bodyPr>
          <a:lstStyle>
            <a:lvl1pPr>
              <a:buNone/>
              <a:defRPr lang="en-US" sz="1400" b="0" cap="all" spc="200" baseline="0" dirty="0">
                <a:solidFill>
                  <a:schemeClr val="tx1"/>
                </a:solidFill>
              </a:defRPr>
            </a:lvl1pPr>
          </a:lstStyle>
          <a:p>
            <a:pPr marL="228600" lvl="0" indent="-228600"/>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427370"/>
            <a:ext cx="5436391" cy="3515555"/>
          </a:xfrm>
        </p:spPr>
        <p:txBody>
          <a:bodyPr>
            <a:noAutofit/>
          </a:bodyPr>
          <a:lstStyle>
            <a:lvl1pPr>
              <a:defRPr sz="24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noAutofit/>
          </a:bodyPr>
          <a:lstStyle/>
          <a:p>
            <a:r>
              <a:rPr lang="en-US"/>
              <a:t>Tuesday, February 2, 20XX</a:t>
            </a:r>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noAutofit/>
          </a:bodyPr>
          <a:lstStyle/>
          <a:p>
            <a:r>
              <a:rPr lang="en-US"/>
              <a:t>Sample Footer Text</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670392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lumMod val="65000"/>
                    <a:alpha val="80000"/>
                  </a:schemeClr>
                </a:solidFill>
              </a:defRPr>
            </a:lvl1pPr>
          </a:lstStyle>
          <a:p>
            <a:r>
              <a:rPr lang="en-US"/>
              <a:t>Tuesday, February 2, 20XX</a:t>
            </a:r>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lumMod val="65000"/>
                    <a:alpha val="80000"/>
                  </a:schemeClr>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lumMod val="65000"/>
                    <a:alpha val="80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2521255718"/>
      </p:ext>
    </p:extLst>
  </p:cSld>
  <p:clrMap bg1="dk1" tx1="lt1" bg2="dk2" tx2="lt2" accent1="accent1" accent2="accent2" accent3="accent3" accent4="accent4" accent5="accent5" accent6="accent6" hlink="hlink" folHlink="folHlink"/>
  <p:sldLayoutIdLst>
    <p:sldLayoutId id="2147483699" r:id="rId1"/>
    <p:sldLayoutId id="2147483700" r:id="rId2"/>
    <p:sldLayoutId id="2147483733" r:id="rId3"/>
    <p:sldLayoutId id="2147483687" r:id="rId4"/>
    <p:sldLayoutId id="2147483734" r:id="rId5"/>
    <p:sldLayoutId id="2147483686" r:id="rId6"/>
    <p:sldLayoutId id="2147483696" r:id="rId7"/>
    <p:sldLayoutId id="2147483707" r:id="rId8"/>
    <p:sldLayoutId id="2147483689" r:id="rId9"/>
    <p:sldLayoutId id="2147483697" r:id="rId10"/>
    <p:sldLayoutId id="2147483731" r:id="rId11"/>
    <p:sldLayoutId id="2147483693" r:id="rId12"/>
    <p:sldLayoutId id="2147483685" r:id="rId13"/>
    <p:sldLayoutId id="2147483688" r:id="rId14"/>
    <p:sldLayoutId id="2147483691" r:id="rId15"/>
    <p:sldLayoutId id="2147483692" r:id="rId16"/>
  </p:sldLayoutIdLst>
  <p:hf hdr="0"/>
  <p:txStyles>
    <p:title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7" name="Group 16">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18" name="Freeform: Shape 17">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Oval 19">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23" name="Rectangle 22">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6E938C-9D94-4B05-979A-D39FFC457291}"/>
              </a:ext>
            </a:extLst>
          </p:cNvPr>
          <p:cNvSpPr>
            <a:spLocks noGrp="1"/>
          </p:cNvSpPr>
          <p:nvPr>
            <p:ph type="ctrTitle"/>
          </p:nvPr>
        </p:nvSpPr>
        <p:spPr>
          <a:xfrm>
            <a:off x="550863" y="549275"/>
            <a:ext cx="5437187" cy="2986234"/>
          </a:xfrm>
        </p:spPr>
        <p:txBody>
          <a:bodyPr vert="horz" wrap="square" lIns="0" tIns="0" rIns="0" bIns="0" rtlCol="0" anchor="b" anchorCtr="0">
            <a:normAutofit/>
          </a:bodyPr>
          <a:lstStyle/>
          <a:p>
            <a:pPr>
              <a:lnSpc>
                <a:spcPct val="100000"/>
              </a:lnSpc>
            </a:pPr>
            <a:r>
              <a:rPr lang="en-US" sz="6400"/>
              <a:t>MOS TOKEN</a:t>
            </a:r>
          </a:p>
        </p:txBody>
      </p:sp>
      <p:sp>
        <p:nvSpPr>
          <p:cNvPr id="25" name="Oval 24">
            <a:extLst>
              <a:ext uri="{FF2B5EF4-FFF2-40B4-BE49-F238E27FC236}">
                <a16:creationId xmlns:a16="http://schemas.microsoft.com/office/drawing/2014/main" id="{BEBFBB3C-FA07-4A06-A8D8-D690F92A2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56000" y="501282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 name="Picture Placeholder 7" descr="Digital Data">
            <a:extLst>
              <a:ext uri="{FF2B5EF4-FFF2-40B4-BE49-F238E27FC236}">
                <a16:creationId xmlns:a16="http://schemas.microsoft.com/office/drawing/2014/main" id="{CC3DCA9C-6212-EEAA-C728-0638733B6D23}"/>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t="3984" b="3984"/>
          <a:stretch/>
        </p:blipFill>
        <p:spPr>
          <a:xfrm>
            <a:off x="6203952" y="927817"/>
            <a:ext cx="5437187" cy="5003953"/>
          </a:xfrm>
          <a:custGeom>
            <a:avLst/>
            <a:gdLst/>
            <a:ahLst/>
            <a:cxnLst/>
            <a:rect l="l" t="t" r="r" b="b"/>
            <a:pathLst>
              <a:path w="5437187" h="5761037">
                <a:moveTo>
                  <a:pt x="0" y="0"/>
                </a:moveTo>
                <a:lnTo>
                  <a:pt x="5437187" y="0"/>
                </a:lnTo>
                <a:lnTo>
                  <a:pt x="5437187" y="5761037"/>
                </a:lnTo>
                <a:lnTo>
                  <a:pt x="0" y="5761037"/>
                </a:lnTo>
                <a:close/>
              </a:path>
            </a:pathLst>
          </a:custGeom>
          <a:solidFill>
            <a:schemeClr val="accent5"/>
          </a:solidFill>
        </p:spPr>
      </p:pic>
      <p:sp>
        <p:nvSpPr>
          <p:cNvPr id="3" name="Subtitle 2">
            <a:extLst>
              <a:ext uri="{FF2B5EF4-FFF2-40B4-BE49-F238E27FC236}">
                <a16:creationId xmlns:a16="http://schemas.microsoft.com/office/drawing/2014/main" id="{D9A11267-FC52-4990-8D98-010AFABA5544}"/>
              </a:ext>
            </a:extLst>
          </p:cNvPr>
          <p:cNvSpPr>
            <a:spLocks noGrp="1"/>
          </p:cNvSpPr>
          <p:nvPr>
            <p:ph type="body" sz="quarter" idx="14"/>
          </p:nvPr>
        </p:nvSpPr>
        <p:spPr>
          <a:xfrm flipV="1">
            <a:off x="7999413" y="5300663"/>
            <a:ext cx="3565524" cy="1008697"/>
          </a:xfrm>
        </p:spPr>
        <p:txBody>
          <a:bodyPr>
            <a:normAutofit/>
          </a:bodyPr>
          <a:lstStyle/>
          <a:p>
            <a:endParaRPr lang="en-US" dirty="0"/>
          </a:p>
        </p:txBody>
      </p:sp>
    </p:spTree>
    <p:extLst>
      <p:ext uri="{BB962C8B-B14F-4D97-AF65-F5344CB8AC3E}">
        <p14:creationId xmlns:p14="http://schemas.microsoft.com/office/powerpoint/2010/main" val="752814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21" name="Freeform: Shape 2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Oval 2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Oval 2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Freeform: Shape 2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useBgFill="1">
        <p:nvSpPr>
          <p:cNvPr id="26" name="Rectangle 2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46426E-F6F6-4A7C-9181-8C3090996261}"/>
              </a:ext>
            </a:extLst>
          </p:cNvPr>
          <p:cNvSpPr>
            <a:spLocks noGrp="1"/>
          </p:cNvSpPr>
          <p:nvPr>
            <p:ph type="title"/>
          </p:nvPr>
        </p:nvSpPr>
        <p:spPr>
          <a:xfrm>
            <a:off x="467360" y="549275"/>
            <a:ext cx="5520690" cy="1238885"/>
          </a:xfrm>
        </p:spPr>
        <p:txBody>
          <a:bodyPr vert="horz" wrap="square" lIns="0" tIns="0" rIns="0" bIns="0" rtlCol="0" anchor="b" anchorCtr="0">
            <a:normAutofit/>
          </a:bodyPr>
          <a:lstStyle/>
          <a:p>
            <a:pPr>
              <a:lnSpc>
                <a:spcPct val="100000"/>
              </a:lnSpc>
            </a:pPr>
            <a:r>
              <a:rPr lang="en-US" sz="5400" kern="1200" dirty="0">
                <a:solidFill>
                  <a:schemeClr val="tx1"/>
                </a:solidFill>
                <a:latin typeface="+mj-lt"/>
                <a:ea typeface="+mj-ea"/>
                <a:cs typeface="+mj-cs"/>
              </a:rPr>
              <a:t>INTRODUCTION</a:t>
            </a:r>
          </a:p>
        </p:txBody>
      </p:sp>
      <p:pic>
        <p:nvPicPr>
          <p:cNvPr id="8" name="Picture Placeholder 7" descr="Digital Data">
            <a:extLst>
              <a:ext uri="{FF2B5EF4-FFF2-40B4-BE49-F238E27FC236}">
                <a16:creationId xmlns:a16="http://schemas.microsoft.com/office/drawing/2014/main" id="{06D2324F-3B7B-45EF-9584-C8EADD2C8C0B}"/>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l="14900" r="2941" b="6"/>
          <a:stretch/>
        </p:blipFill>
        <p:spPr>
          <a:xfrm>
            <a:off x="6557147" y="3428999"/>
            <a:ext cx="2817425" cy="3429001"/>
          </a:xfrm>
          <a:custGeom>
            <a:avLst/>
            <a:gdLst/>
            <a:ahLst/>
            <a:cxnLst/>
            <a:rect l="l" t="t" r="r" b="b"/>
            <a:pathLst>
              <a:path w="2817425" h="3429001">
                <a:moveTo>
                  <a:pt x="0" y="0"/>
                </a:moveTo>
                <a:lnTo>
                  <a:pt x="2817425" y="0"/>
                </a:lnTo>
                <a:lnTo>
                  <a:pt x="2817425" y="3429001"/>
                </a:lnTo>
                <a:lnTo>
                  <a:pt x="0" y="3429001"/>
                </a:lnTo>
                <a:close/>
              </a:path>
            </a:pathLst>
          </a:custGeom>
        </p:spPr>
      </p:pic>
      <p:pic>
        <p:nvPicPr>
          <p:cNvPr id="11" name="Picture Placeholder 9" descr="Data Points ">
            <a:extLst>
              <a:ext uri="{FF2B5EF4-FFF2-40B4-BE49-F238E27FC236}">
                <a16:creationId xmlns:a16="http://schemas.microsoft.com/office/drawing/2014/main" id="{CE7CE8CB-E7E9-7B35-303D-4414CEC104EC}"/>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l="17613" r="3" b="3"/>
          <a:stretch/>
        </p:blipFill>
        <p:spPr>
          <a:xfrm>
            <a:off x="9374576" y="3428999"/>
            <a:ext cx="2817426" cy="3429001"/>
          </a:xfrm>
          <a:custGeom>
            <a:avLst/>
            <a:gdLst/>
            <a:ahLst/>
            <a:cxnLst/>
            <a:rect l="l" t="t" r="r" b="b"/>
            <a:pathLst>
              <a:path w="2817426" h="3429001">
                <a:moveTo>
                  <a:pt x="0" y="0"/>
                </a:moveTo>
                <a:lnTo>
                  <a:pt x="2817426" y="0"/>
                </a:lnTo>
                <a:lnTo>
                  <a:pt x="2817426" y="3429001"/>
                </a:lnTo>
                <a:lnTo>
                  <a:pt x="0" y="3429001"/>
                </a:lnTo>
                <a:close/>
              </a:path>
            </a:pathLst>
          </a:custGeom>
          <a:solidFill>
            <a:schemeClr val="accent5"/>
          </a:solidFill>
        </p:spPr>
      </p:pic>
      <p:sp>
        <p:nvSpPr>
          <p:cNvPr id="28" name="Rectangle 27">
            <a:extLst>
              <a:ext uri="{FF2B5EF4-FFF2-40B4-BE49-F238E27FC236}">
                <a16:creationId xmlns:a16="http://schemas.microsoft.com/office/drawing/2014/main" id="{A16EB032-3F37-4641-A90D-DC9B574EBC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3B60D6F-4D0F-4D33-B2A7-159C8583FF00}"/>
              </a:ext>
            </a:extLst>
          </p:cNvPr>
          <p:cNvSpPr>
            <a:spLocks noGrp="1"/>
          </p:cNvSpPr>
          <p:nvPr>
            <p:ph idx="1"/>
          </p:nvPr>
        </p:nvSpPr>
        <p:spPr>
          <a:xfrm>
            <a:off x="550863" y="2192242"/>
            <a:ext cx="5437187" cy="3900583"/>
          </a:xfrm>
        </p:spPr>
        <p:txBody>
          <a:bodyPr vert="horz" wrap="square" lIns="0" tIns="0" rIns="0" bIns="0" rtlCol="0" anchor="t">
            <a:normAutofit lnSpcReduction="10000"/>
          </a:bodyPr>
          <a:lstStyle/>
          <a:p>
            <a:pPr>
              <a:buFont typeface="Arial" panose="020B0604020202020204" pitchFamily="34" charset="0"/>
              <a:buChar char="•"/>
            </a:pPr>
            <a:r>
              <a:rPr lang="en-US" sz="1600" dirty="0"/>
              <a:t>    The untamed wilderness of our future is projects built on the foundation of community involvement. We become free to seek new methods to handle problems and relate to one another as we move away from inflexible social structures and traditional attitudes.</a:t>
            </a:r>
          </a:p>
          <a:p>
            <a:pPr>
              <a:buFont typeface="Arial" panose="020B0604020202020204" pitchFamily="34" charset="0"/>
              <a:buChar char="•"/>
            </a:pPr>
            <a:r>
              <a:rPr lang="en-US" sz="1600" dirty="0"/>
              <a:t>Community-based projects are more than just a change of pace in a society where time is commodified; they are a way to exercise radical acceptance of others. We are forced to alter our perspectives to match with those around us when success depends on the aggregate power of the individuals who make up a collective. MOS TOKEN Ecosystem is our way of recognizing the need of deconstructing a long-held paradigm of formulaic success and replacing it with a route to freedom and creativity.</a:t>
            </a:r>
          </a:p>
          <a:p>
            <a:pPr>
              <a:buFont typeface="Arial" panose="020B0604020202020204" pitchFamily="34" charset="0"/>
              <a:buChar char="•"/>
            </a:pPr>
            <a:endParaRPr lang="en-US" sz="1600" dirty="0"/>
          </a:p>
        </p:txBody>
      </p:sp>
      <p:pic>
        <p:nvPicPr>
          <p:cNvPr id="10" name="Picture Placeholder 9" descr="Data Points ">
            <a:extLst>
              <a:ext uri="{FF2B5EF4-FFF2-40B4-BE49-F238E27FC236}">
                <a16:creationId xmlns:a16="http://schemas.microsoft.com/office/drawing/2014/main" id="{71F862F9-0E8A-4DB9-8083-1C3AA6E5D777}"/>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l="17613" r="3" b="3"/>
          <a:stretch/>
        </p:blipFill>
        <p:spPr>
          <a:xfrm>
            <a:off x="6557147" y="1"/>
            <a:ext cx="2817425" cy="3429001"/>
          </a:xfrm>
          <a:custGeom>
            <a:avLst/>
            <a:gdLst/>
            <a:ahLst/>
            <a:cxnLst/>
            <a:rect l="l" t="t" r="r" b="b"/>
            <a:pathLst>
              <a:path w="2817425" h="3429001">
                <a:moveTo>
                  <a:pt x="0" y="0"/>
                </a:moveTo>
                <a:lnTo>
                  <a:pt x="2817425" y="0"/>
                </a:lnTo>
                <a:lnTo>
                  <a:pt x="2817425" y="3429001"/>
                </a:lnTo>
                <a:lnTo>
                  <a:pt x="0" y="3429001"/>
                </a:lnTo>
                <a:close/>
              </a:path>
            </a:pathLst>
          </a:custGeom>
        </p:spPr>
      </p:pic>
      <p:pic>
        <p:nvPicPr>
          <p:cNvPr id="12" name="Picture Placeholder 11" descr="Data Background">
            <a:extLst>
              <a:ext uri="{FF2B5EF4-FFF2-40B4-BE49-F238E27FC236}">
                <a16:creationId xmlns:a16="http://schemas.microsoft.com/office/drawing/2014/main" id="{A63F39B9-0715-40B5-8ECB-9B983F99C690}"/>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l="14192" r="3648" b="6"/>
          <a:stretch/>
        </p:blipFill>
        <p:spPr>
          <a:xfrm>
            <a:off x="9374576" y="1"/>
            <a:ext cx="2817426" cy="3429001"/>
          </a:xfrm>
          <a:custGeom>
            <a:avLst/>
            <a:gdLst/>
            <a:ahLst/>
            <a:cxnLst/>
            <a:rect l="l" t="t" r="r" b="b"/>
            <a:pathLst>
              <a:path w="2817426" h="3429001">
                <a:moveTo>
                  <a:pt x="0" y="0"/>
                </a:moveTo>
                <a:lnTo>
                  <a:pt x="2817426" y="0"/>
                </a:lnTo>
                <a:lnTo>
                  <a:pt x="2817426" y="3429001"/>
                </a:lnTo>
                <a:lnTo>
                  <a:pt x="0" y="3429001"/>
                </a:lnTo>
                <a:close/>
              </a:path>
            </a:pathLst>
          </a:custGeom>
        </p:spPr>
      </p:pic>
      <p:sp>
        <p:nvSpPr>
          <p:cNvPr id="13" name="Date Placeholder 12">
            <a:extLst>
              <a:ext uri="{FF2B5EF4-FFF2-40B4-BE49-F238E27FC236}">
                <a16:creationId xmlns:a16="http://schemas.microsoft.com/office/drawing/2014/main" id="{915FE2C5-E66A-4405-B19E-2C5C546C98E4}"/>
              </a:ext>
            </a:extLst>
          </p:cNvPr>
          <p:cNvSpPr>
            <a:spLocks noGrp="1"/>
          </p:cNvSpPr>
          <p:nvPr>
            <p:ph type="dt" sz="half" idx="10"/>
          </p:nvPr>
        </p:nvSpPr>
        <p:spPr>
          <a:xfrm>
            <a:off x="550863" y="6507212"/>
            <a:ext cx="2628900" cy="153888"/>
          </a:xfrm>
        </p:spPr>
        <p:txBody>
          <a:bodyPr vert="horz" wrap="square" lIns="0" tIns="0" rIns="0" bIns="0" rtlCol="0" anchor="ctr">
            <a:normAutofit/>
          </a:bodyPr>
          <a:lstStyle/>
          <a:p>
            <a:pPr>
              <a:spcAft>
                <a:spcPts val="600"/>
              </a:spcAft>
            </a:pPr>
            <a:r>
              <a:rPr lang="en-US">
                <a:solidFill>
                  <a:schemeClr val="tx1">
                    <a:alpha val="80000"/>
                  </a:schemeClr>
                </a:solidFill>
              </a:rPr>
              <a:t>Tuesday, February 2, 20XX</a:t>
            </a:r>
          </a:p>
        </p:txBody>
      </p:sp>
      <p:sp>
        <p:nvSpPr>
          <p:cNvPr id="14" name="Footer Placeholder 13">
            <a:extLst>
              <a:ext uri="{FF2B5EF4-FFF2-40B4-BE49-F238E27FC236}">
                <a16:creationId xmlns:a16="http://schemas.microsoft.com/office/drawing/2014/main" id="{B01DF4D0-78BC-4C8C-9570-26F0B225433A}"/>
              </a:ext>
            </a:extLst>
          </p:cNvPr>
          <p:cNvSpPr>
            <a:spLocks noGrp="1"/>
          </p:cNvSpPr>
          <p:nvPr>
            <p:ph type="ftr" sz="quarter" idx="11"/>
          </p:nvPr>
        </p:nvSpPr>
        <p:spPr>
          <a:xfrm>
            <a:off x="3359150" y="6507212"/>
            <a:ext cx="6379210" cy="153888"/>
          </a:xfrm>
        </p:spPr>
        <p:txBody>
          <a:bodyPr vert="horz" wrap="square" lIns="0" tIns="0" rIns="0" bIns="0" rtlCol="0" anchor="ctr">
            <a:normAutofit/>
          </a:bodyPr>
          <a:lstStyle/>
          <a:p>
            <a:pPr>
              <a:spcAft>
                <a:spcPts val="600"/>
              </a:spcAft>
            </a:pPr>
            <a:r>
              <a:rPr lang="en-US" kern="1200">
                <a:solidFill>
                  <a:schemeClr val="tx1">
                    <a:alpha val="80000"/>
                  </a:schemeClr>
                </a:solidFill>
                <a:latin typeface="+mn-lt"/>
                <a:ea typeface="+mn-ea"/>
                <a:cs typeface="+mn-cs"/>
              </a:rPr>
              <a:t>Sample Footer Text</a:t>
            </a:r>
          </a:p>
        </p:txBody>
      </p:sp>
      <p:sp>
        <p:nvSpPr>
          <p:cNvPr id="15" name="Slide Number Placeholder 14">
            <a:extLst>
              <a:ext uri="{FF2B5EF4-FFF2-40B4-BE49-F238E27FC236}">
                <a16:creationId xmlns:a16="http://schemas.microsoft.com/office/drawing/2014/main" id="{3B199C97-F175-437D-8311-DB662925C063}"/>
              </a:ext>
            </a:extLst>
          </p:cNvPr>
          <p:cNvSpPr>
            <a:spLocks noGrp="1"/>
          </p:cNvSpPr>
          <p:nvPr>
            <p:ph type="sldNum" sz="quarter" idx="12"/>
          </p:nvPr>
        </p:nvSpPr>
        <p:spPr>
          <a:xfrm>
            <a:off x="9948863" y="6507212"/>
            <a:ext cx="1692274" cy="153888"/>
          </a:xfrm>
        </p:spPr>
        <p:txBody>
          <a:bodyPr vert="horz" wrap="square" lIns="0" tIns="0" rIns="0" bIns="0" rtlCol="0" anchor="ctr">
            <a:normAutofit/>
          </a:bodyPr>
          <a:lstStyle/>
          <a:p>
            <a:pPr>
              <a:spcAft>
                <a:spcPts val="600"/>
              </a:spcAft>
            </a:pPr>
            <a:fld id="{DBA1B0FB-D917-4C8C-928F-313BD683BF39}" type="slidenum">
              <a:rPr lang="en-US" smtClean="0">
                <a:solidFill>
                  <a:schemeClr val="tx1">
                    <a:alpha val="80000"/>
                  </a:schemeClr>
                </a:solidFill>
              </a:rPr>
              <a:pPr>
                <a:spcAft>
                  <a:spcPts val="600"/>
                </a:spcAft>
              </a:pPr>
              <a:t>2</a:t>
            </a:fld>
            <a:endParaRPr lang="en-US">
              <a:solidFill>
                <a:schemeClr val="tx1">
                  <a:alpha val="80000"/>
                </a:schemeClr>
              </a:solidFill>
            </a:endParaRPr>
          </a:p>
        </p:txBody>
      </p:sp>
      <p:pic>
        <p:nvPicPr>
          <p:cNvPr id="50" name="Picture Placeholder 7" descr="Digital Data">
            <a:extLst>
              <a:ext uri="{FF2B5EF4-FFF2-40B4-BE49-F238E27FC236}">
                <a16:creationId xmlns:a16="http://schemas.microsoft.com/office/drawing/2014/main" id="{D5216403-511E-9D77-15CC-46309251F02D}"/>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l="14900" r="2941" b="6"/>
          <a:stretch/>
        </p:blipFill>
        <p:spPr>
          <a:xfrm>
            <a:off x="6557143" y="3428999"/>
            <a:ext cx="2817425" cy="3429001"/>
          </a:xfrm>
          <a:custGeom>
            <a:avLst/>
            <a:gdLst/>
            <a:ahLst/>
            <a:cxnLst/>
            <a:rect l="l" t="t" r="r" b="b"/>
            <a:pathLst>
              <a:path w="2817425" h="3429001">
                <a:moveTo>
                  <a:pt x="0" y="0"/>
                </a:moveTo>
                <a:lnTo>
                  <a:pt x="2817425" y="0"/>
                </a:lnTo>
                <a:lnTo>
                  <a:pt x="2817425" y="3429001"/>
                </a:lnTo>
                <a:lnTo>
                  <a:pt x="0" y="3429001"/>
                </a:lnTo>
                <a:close/>
              </a:path>
            </a:pathLst>
          </a:custGeom>
          <a:solidFill>
            <a:schemeClr val="accent5"/>
          </a:solidFill>
        </p:spPr>
      </p:pic>
    </p:spTree>
    <p:extLst>
      <p:ext uri="{BB962C8B-B14F-4D97-AF65-F5344CB8AC3E}">
        <p14:creationId xmlns:p14="http://schemas.microsoft.com/office/powerpoint/2010/main" val="2313234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Oval 35">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0" name="Group 39">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41" name="Freeform: Shape 40">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Oval 42">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Oval 43">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46" name="Rectangle 45">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Data Points Digital background">
            <a:extLst>
              <a:ext uri="{FF2B5EF4-FFF2-40B4-BE49-F238E27FC236}">
                <a16:creationId xmlns:a16="http://schemas.microsoft.com/office/drawing/2014/main" id="{5FED7C55-F545-49A1-90FD-D853A25AB45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48" name="Rectangle 47">
            <a:extLst>
              <a:ext uri="{FF2B5EF4-FFF2-40B4-BE49-F238E27FC236}">
                <a16:creationId xmlns:a16="http://schemas.microsoft.com/office/drawing/2014/main" id="{3C64A91D-E535-4C24-A0E3-96A3810E3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6FC4867-BA3E-4F8E-AB23-684F34DF3D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a:extLst>
              <a:ext uri="{FF2B5EF4-FFF2-40B4-BE49-F238E27FC236}">
                <a16:creationId xmlns:a16="http://schemas.microsoft.com/office/drawing/2014/main" id="{40F1DF5B-353A-4270-8C10-6A1509441174}"/>
              </a:ext>
            </a:extLst>
          </p:cNvPr>
          <p:cNvSpPr>
            <a:spLocks noGrp="1"/>
          </p:cNvSpPr>
          <p:nvPr>
            <p:ph type="ctrTitle"/>
          </p:nvPr>
        </p:nvSpPr>
        <p:spPr>
          <a:xfrm>
            <a:off x="550863" y="549275"/>
            <a:ext cx="5437187" cy="1145514"/>
          </a:xfrm>
        </p:spPr>
        <p:txBody>
          <a:bodyPr vert="horz" wrap="square" lIns="0" tIns="0" rIns="0" bIns="0" rtlCol="0" anchor="b" anchorCtr="0">
            <a:normAutofit/>
          </a:bodyPr>
          <a:lstStyle/>
          <a:p>
            <a:pPr>
              <a:lnSpc>
                <a:spcPct val="100000"/>
              </a:lnSpc>
            </a:pPr>
            <a:r>
              <a:rPr lang="en-US" sz="6400" kern="1200" dirty="0">
                <a:solidFill>
                  <a:schemeClr val="tx1"/>
                </a:solidFill>
                <a:latin typeface="+mj-lt"/>
                <a:ea typeface="+mj-ea"/>
                <a:cs typeface="+mj-cs"/>
              </a:rPr>
              <a:t>ABOUT US</a:t>
            </a:r>
          </a:p>
        </p:txBody>
      </p:sp>
      <p:sp>
        <p:nvSpPr>
          <p:cNvPr id="16" name="Subtitle 15">
            <a:extLst>
              <a:ext uri="{FF2B5EF4-FFF2-40B4-BE49-F238E27FC236}">
                <a16:creationId xmlns:a16="http://schemas.microsoft.com/office/drawing/2014/main" id="{4BDCF583-1D5D-4235-97C2-39272B80A0B1}"/>
              </a:ext>
            </a:extLst>
          </p:cNvPr>
          <p:cNvSpPr>
            <a:spLocks noGrp="1"/>
          </p:cNvSpPr>
          <p:nvPr>
            <p:ph type="subTitle" idx="1"/>
          </p:nvPr>
        </p:nvSpPr>
        <p:spPr>
          <a:xfrm>
            <a:off x="550863" y="1818308"/>
            <a:ext cx="6256337" cy="4754688"/>
          </a:xfrm>
        </p:spPr>
        <p:txBody>
          <a:bodyPr vert="horz" wrap="square" lIns="0" tIns="0" rIns="0" bIns="0" rtlCol="0">
            <a:normAutofit lnSpcReduction="10000"/>
          </a:bodyPr>
          <a:lstStyle/>
          <a:p>
            <a:pPr marL="0" indent="0">
              <a:lnSpc>
                <a:spcPct val="100000"/>
              </a:lnSpc>
              <a:buNone/>
            </a:pPr>
            <a:r>
              <a:rPr lang="en-US" kern="1200" dirty="0">
                <a:latin typeface="+mn-lt"/>
                <a:ea typeface="+mn-ea"/>
                <a:cs typeface="+mn-cs"/>
              </a:rPr>
              <a:t>The entire MOS, decided to prove our existence, starting with a digital currency and progressing to a central trading platform, because digital currencies have demonstrated that our direction is a bright future and the ease of moving our money away from the usual methods that carry procedures and complexity. You can trade in any digital currency while maintaining complete control over your funds. Mos will be the principal currency of our future world. Also, from our future platform, you can withdraw your money from most international banks and electronic platforms.</a:t>
            </a:r>
          </a:p>
        </p:txBody>
      </p:sp>
      <p:sp>
        <p:nvSpPr>
          <p:cNvPr id="2" name="Date Placeholder 1">
            <a:extLst>
              <a:ext uri="{FF2B5EF4-FFF2-40B4-BE49-F238E27FC236}">
                <a16:creationId xmlns:a16="http://schemas.microsoft.com/office/drawing/2014/main" id="{2910D835-B454-4270-BB35-86A187307E6F}"/>
              </a:ext>
            </a:extLst>
          </p:cNvPr>
          <p:cNvSpPr>
            <a:spLocks noGrp="1"/>
          </p:cNvSpPr>
          <p:nvPr>
            <p:ph type="dt" sz="half" idx="10"/>
          </p:nvPr>
        </p:nvSpPr>
        <p:spPr/>
        <p:txBody>
          <a:bodyPr/>
          <a:lstStyle/>
          <a:p>
            <a:r>
              <a:rPr lang="en-US"/>
              <a:t>Tuesday, February 2, 20XX</a:t>
            </a:r>
          </a:p>
        </p:txBody>
      </p:sp>
      <p:sp>
        <p:nvSpPr>
          <p:cNvPr id="3" name="Footer Placeholder 2">
            <a:extLst>
              <a:ext uri="{FF2B5EF4-FFF2-40B4-BE49-F238E27FC236}">
                <a16:creationId xmlns:a16="http://schemas.microsoft.com/office/drawing/2014/main" id="{7F7F653B-90B5-4F47-A33F-93DCB2EF68C2}"/>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E1E7D98D-6710-41D2-B258-E1A1059D29F8}"/>
              </a:ext>
            </a:extLst>
          </p:cNvPr>
          <p:cNvSpPr>
            <a:spLocks noGrp="1"/>
          </p:cNvSpPr>
          <p:nvPr>
            <p:ph type="sldNum" sz="quarter" idx="12"/>
          </p:nvPr>
        </p:nvSpPr>
        <p:spPr/>
        <p:txBody>
          <a:bodyPr/>
          <a:lstStyle/>
          <a:p>
            <a:fld id="{DBA1B0FB-D917-4C8C-928F-313BD683BF39}" type="slidenum">
              <a:rPr lang="en-US" smtClean="0"/>
              <a:t>3</a:t>
            </a:fld>
            <a:endParaRPr lang="en-US"/>
          </a:p>
        </p:txBody>
      </p:sp>
    </p:spTree>
    <p:extLst>
      <p:ext uri="{BB962C8B-B14F-4D97-AF65-F5344CB8AC3E}">
        <p14:creationId xmlns:p14="http://schemas.microsoft.com/office/powerpoint/2010/main" val="560021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D10F3D66-0109-4903-90B9-66D0E288F721}"/>
              </a:ext>
              <a:ext uri="{C183D7F6-B498-43B3-948B-1728B52AA6E4}">
                <adec:decorative xmlns:adec="http://schemas.microsoft.com/office/drawing/2017/decorative" val="1"/>
              </a:ext>
            </a:extLst>
          </p:cNvPr>
          <p:cNvGrpSpPr/>
          <p:nvPr/>
        </p:nvGrpSpPr>
        <p:grpSpPr>
          <a:xfrm>
            <a:off x="10379261" y="2030035"/>
            <a:ext cx="1335600" cy="1262947"/>
            <a:chOff x="10145015" y="2343978"/>
            <a:chExt cx="1335600" cy="1262947"/>
          </a:xfrm>
        </p:grpSpPr>
        <p:sp>
          <p:nvSpPr>
            <p:cNvPr id="26" name="Freeform: Shape 25">
              <a:extLst>
                <a:ext uri="{FF2B5EF4-FFF2-40B4-BE49-F238E27FC236}">
                  <a16:creationId xmlns:a16="http://schemas.microsoft.com/office/drawing/2014/main" id="{57DAB968-9B52-4EFF-AD39-7657DFEA6E48}"/>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6">
              <a:extLst>
                <a:ext uri="{FF2B5EF4-FFF2-40B4-BE49-F238E27FC236}">
                  <a16:creationId xmlns:a16="http://schemas.microsoft.com/office/drawing/2014/main" id="{962BE440-9634-4380-B142-5DB692420C52}"/>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 name="Title 6">
            <a:extLst>
              <a:ext uri="{FF2B5EF4-FFF2-40B4-BE49-F238E27FC236}">
                <a16:creationId xmlns:a16="http://schemas.microsoft.com/office/drawing/2014/main" id="{4B18D636-CC10-4B1E-AA38-419DCCF2D9C9}"/>
              </a:ext>
            </a:extLst>
          </p:cNvPr>
          <p:cNvSpPr>
            <a:spLocks noGrp="1"/>
          </p:cNvSpPr>
          <p:nvPr>
            <p:ph type="title"/>
          </p:nvPr>
        </p:nvSpPr>
        <p:spPr>
          <a:xfrm>
            <a:off x="550862" y="549275"/>
            <a:ext cx="11097551" cy="1332000"/>
          </a:xfrm>
        </p:spPr>
        <p:txBody>
          <a:bodyPr>
            <a:normAutofit/>
          </a:bodyPr>
          <a:lstStyle/>
          <a:p>
            <a:r>
              <a:rPr lang="en-US" dirty="0"/>
              <a:t>Our background </a:t>
            </a:r>
          </a:p>
        </p:txBody>
      </p:sp>
      <p:sp>
        <p:nvSpPr>
          <p:cNvPr id="9" name="Text Placeholder 8">
            <a:extLst>
              <a:ext uri="{FF2B5EF4-FFF2-40B4-BE49-F238E27FC236}">
                <a16:creationId xmlns:a16="http://schemas.microsoft.com/office/drawing/2014/main" id="{0D098C43-2F2A-4100-89BC-5931039293FA}"/>
              </a:ext>
            </a:extLst>
          </p:cNvPr>
          <p:cNvSpPr>
            <a:spLocks noGrp="1"/>
          </p:cNvSpPr>
          <p:nvPr>
            <p:ph type="body" idx="1"/>
          </p:nvPr>
        </p:nvSpPr>
        <p:spPr>
          <a:xfrm flipV="1">
            <a:off x="5801360" y="1188721"/>
            <a:ext cx="186690" cy="172720"/>
          </a:xfrm>
        </p:spPr>
        <p:txBody>
          <a:bodyPr/>
          <a:lstStyle/>
          <a:p>
            <a:endParaRPr lang="en-US" dirty="0"/>
          </a:p>
        </p:txBody>
      </p:sp>
      <p:sp>
        <p:nvSpPr>
          <p:cNvPr id="10" name="Content Placeholder 9">
            <a:extLst>
              <a:ext uri="{FF2B5EF4-FFF2-40B4-BE49-F238E27FC236}">
                <a16:creationId xmlns:a16="http://schemas.microsoft.com/office/drawing/2014/main" id="{1DB251F7-EBE7-46AC-A920-FFE2C5AF68EA}"/>
              </a:ext>
            </a:extLst>
          </p:cNvPr>
          <p:cNvSpPr>
            <a:spLocks noGrp="1"/>
          </p:cNvSpPr>
          <p:nvPr>
            <p:ph sz="half" idx="2"/>
          </p:nvPr>
        </p:nvSpPr>
        <p:spPr>
          <a:xfrm>
            <a:off x="550862" y="2427370"/>
            <a:ext cx="6977697" cy="3515555"/>
          </a:xfrm>
        </p:spPr>
        <p:txBody>
          <a:bodyPr/>
          <a:lstStyle/>
          <a:p>
            <a:r>
              <a:rPr lang="en-US" dirty="0"/>
              <a:t>We began at the beginning, with zero. Our project's spirit is to make something out of nothing. We didn't start with a pre-existing community or a pre-assembled team. MOS' bright minds have never worked together before. It was a new group of programmers, designers, moderators, marketers, and shills. When you joined the MOS army, you could join from anywhere in the world and immediately put your skills to use.</a:t>
            </a:r>
          </a:p>
        </p:txBody>
      </p:sp>
      <p:sp>
        <p:nvSpPr>
          <p:cNvPr id="11" name="Text Placeholder 10">
            <a:extLst>
              <a:ext uri="{FF2B5EF4-FFF2-40B4-BE49-F238E27FC236}">
                <a16:creationId xmlns:a16="http://schemas.microsoft.com/office/drawing/2014/main" id="{60726BA7-44D6-4116-90E3-38325026EAAD}"/>
              </a:ext>
            </a:extLst>
          </p:cNvPr>
          <p:cNvSpPr>
            <a:spLocks noGrp="1"/>
          </p:cNvSpPr>
          <p:nvPr>
            <p:ph type="body" sz="quarter" idx="3"/>
          </p:nvPr>
        </p:nvSpPr>
        <p:spPr>
          <a:xfrm>
            <a:off x="6212024" y="1731375"/>
            <a:ext cx="5436392" cy="535354"/>
          </a:xfrm>
        </p:spPr>
        <p:txBody>
          <a:bodyPr/>
          <a:lstStyle/>
          <a:p>
            <a:endParaRPr lang="en-US" dirty="0"/>
          </a:p>
        </p:txBody>
      </p:sp>
      <p:sp>
        <p:nvSpPr>
          <p:cNvPr id="12" name="Content Placeholder 11">
            <a:extLst>
              <a:ext uri="{FF2B5EF4-FFF2-40B4-BE49-F238E27FC236}">
                <a16:creationId xmlns:a16="http://schemas.microsoft.com/office/drawing/2014/main" id="{7FB7F30B-2A84-4C44-BC5A-E826ED6E74A2}"/>
              </a:ext>
            </a:extLst>
          </p:cNvPr>
          <p:cNvSpPr>
            <a:spLocks noGrp="1"/>
          </p:cNvSpPr>
          <p:nvPr>
            <p:ph sz="quarter" idx="4"/>
          </p:nvPr>
        </p:nvSpPr>
        <p:spPr>
          <a:xfrm flipH="1">
            <a:off x="11648414" y="2427370"/>
            <a:ext cx="1656714" cy="3515555"/>
          </a:xfrm>
        </p:spPr>
        <p:txBody>
          <a:bodyPr/>
          <a:lstStyle/>
          <a:p>
            <a:pPr marL="0" indent="0">
              <a:buNone/>
            </a:pPr>
            <a:endParaRPr lang="en-US" dirty="0"/>
          </a:p>
        </p:txBody>
      </p:sp>
      <p:sp>
        <p:nvSpPr>
          <p:cNvPr id="4" name="Date Placeholder 3">
            <a:extLst>
              <a:ext uri="{FF2B5EF4-FFF2-40B4-BE49-F238E27FC236}">
                <a16:creationId xmlns:a16="http://schemas.microsoft.com/office/drawing/2014/main" id="{0C329F70-04F7-4C70-BCF8-D4371F54EF2F}"/>
              </a:ext>
            </a:extLst>
          </p:cNvPr>
          <p:cNvSpPr>
            <a:spLocks noGrp="1"/>
          </p:cNvSpPr>
          <p:nvPr>
            <p:ph type="dt" sz="half" idx="10"/>
          </p:nvPr>
        </p:nvSpPr>
        <p:spPr>
          <a:xfrm>
            <a:off x="550863" y="6507212"/>
            <a:ext cx="2628900" cy="153888"/>
          </a:xfrm>
        </p:spPr>
        <p:txBody>
          <a:bodyPr/>
          <a:lstStyle/>
          <a:p>
            <a:r>
              <a:rPr lang="en-US"/>
              <a:t>Tuesday, February 2, 20XX</a:t>
            </a:r>
            <a:endParaRPr lang="en-US" dirty="0"/>
          </a:p>
        </p:txBody>
      </p:sp>
      <p:sp>
        <p:nvSpPr>
          <p:cNvPr id="5" name="Footer Placeholder 4">
            <a:extLst>
              <a:ext uri="{FF2B5EF4-FFF2-40B4-BE49-F238E27FC236}">
                <a16:creationId xmlns:a16="http://schemas.microsoft.com/office/drawing/2014/main" id="{06A3302E-502D-4151-81C9-5FD6AF9596D6}"/>
              </a:ext>
            </a:extLst>
          </p:cNvPr>
          <p:cNvSpPr>
            <a:spLocks noGrp="1"/>
          </p:cNvSpPr>
          <p:nvPr>
            <p:ph type="ftr" sz="quarter" idx="11"/>
          </p:nvPr>
        </p:nvSpPr>
        <p:spPr>
          <a:xfrm>
            <a:off x="3359150" y="6507212"/>
            <a:ext cx="6379210" cy="153888"/>
          </a:xfrm>
        </p:spPr>
        <p:txBody>
          <a:bodyPr/>
          <a:lstStyle/>
          <a:p>
            <a:r>
              <a:rPr lang="en-US"/>
              <a:t>Sample Footer Text</a:t>
            </a:r>
          </a:p>
        </p:txBody>
      </p:sp>
      <p:sp>
        <p:nvSpPr>
          <p:cNvPr id="6" name="Slide Number Placeholder 5">
            <a:extLst>
              <a:ext uri="{FF2B5EF4-FFF2-40B4-BE49-F238E27FC236}">
                <a16:creationId xmlns:a16="http://schemas.microsoft.com/office/drawing/2014/main" id="{9ED907F8-C614-4D59-A03F-BF9CD5E35703}"/>
              </a:ext>
            </a:extLst>
          </p:cNvPr>
          <p:cNvSpPr>
            <a:spLocks noGrp="1"/>
          </p:cNvSpPr>
          <p:nvPr>
            <p:ph type="sldNum" sz="quarter" idx="12"/>
          </p:nvPr>
        </p:nvSpPr>
        <p:spPr>
          <a:xfrm>
            <a:off x="9948863" y="6507212"/>
            <a:ext cx="1692274" cy="153888"/>
          </a:xfrm>
        </p:spPr>
        <p:txBody>
          <a:bodyPr/>
          <a:lstStyle/>
          <a:p>
            <a:fld id="{DBA1B0FB-D917-4C8C-928F-313BD683BF39}" type="slidenum">
              <a:rPr lang="en-US" smtClean="0"/>
              <a:pPr/>
              <a:t>4</a:t>
            </a:fld>
            <a:endParaRPr lang="en-US"/>
          </a:p>
        </p:txBody>
      </p:sp>
      <p:sp>
        <p:nvSpPr>
          <p:cNvPr id="22" name="Freeform: Shape 21">
            <a:extLst>
              <a:ext uri="{FF2B5EF4-FFF2-40B4-BE49-F238E27FC236}">
                <a16:creationId xmlns:a16="http://schemas.microsoft.com/office/drawing/2014/main" id="{C6F3814E-455F-456B-B1AF-7B993965A2C0}"/>
              </a:ext>
              <a:ext uri="{C183D7F6-B498-43B3-948B-1728B52AA6E4}">
                <adec:decorative xmlns:adec="http://schemas.microsoft.com/office/drawing/2017/decorative" val="1"/>
              </a:ext>
            </a:extLst>
          </p:cNvPr>
          <p:cNvSpPr>
            <a:spLocks noChangeAspect="1"/>
          </p:cNvSpPr>
          <p:nvPr/>
        </p:nvSpPr>
        <p:spPr>
          <a:xfrm>
            <a:off x="4295775" y="0"/>
            <a:ext cx="360000" cy="274638"/>
          </a:xfrm>
          <a:custGeom>
            <a:avLst/>
            <a:gdLst>
              <a:gd name="connsiteX0" fmla="*/ 30714 w 360000"/>
              <a:gd name="connsiteY0" fmla="*/ 0 h 274638"/>
              <a:gd name="connsiteX1" fmla="*/ 329286 w 360000"/>
              <a:gd name="connsiteY1" fmla="*/ 0 h 274638"/>
              <a:gd name="connsiteX2" fmla="*/ 345855 w 360000"/>
              <a:gd name="connsiteY2" fmla="*/ 24574 h 274638"/>
              <a:gd name="connsiteX3" fmla="*/ 360000 w 360000"/>
              <a:gd name="connsiteY3" fmla="*/ 94638 h 274638"/>
              <a:gd name="connsiteX4" fmla="*/ 180000 w 360000"/>
              <a:gd name="connsiteY4" fmla="*/ 274638 h 274638"/>
              <a:gd name="connsiteX5" fmla="*/ 0 w 360000"/>
              <a:gd name="connsiteY5" fmla="*/ 94638 h 274638"/>
              <a:gd name="connsiteX6" fmla="*/ 14145 w 360000"/>
              <a:gd name="connsiteY6" fmla="*/ 24574 h 27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0" h="274638">
                <a:moveTo>
                  <a:pt x="30714" y="0"/>
                </a:moveTo>
                <a:lnTo>
                  <a:pt x="329286" y="0"/>
                </a:lnTo>
                <a:lnTo>
                  <a:pt x="345855" y="24574"/>
                </a:lnTo>
                <a:cubicBezTo>
                  <a:pt x="354963" y="46109"/>
                  <a:pt x="360000" y="69785"/>
                  <a:pt x="360000" y="94638"/>
                </a:cubicBezTo>
                <a:cubicBezTo>
                  <a:pt x="360000" y="194049"/>
                  <a:pt x="279411" y="274638"/>
                  <a:pt x="180000" y="274638"/>
                </a:cubicBezTo>
                <a:cubicBezTo>
                  <a:pt x="80589" y="274638"/>
                  <a:pt x="0" y="194049"/>
                  <a:pt x="0" y="94638"/>
                </a:cubicBezTo>
                <a:cubicBezTo>
                  <a:pt x="0" y="69785"/>
                  <a:pt x="5037" y="46109"/>
                  <a:pt x="14145" y="24574"/>
                </a:cubicBezTo>
                <a:close/>
              </a:path>
            </a:pathLst>
          </a:cu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891345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7788B34-4190-4916-9048-47720EA5ABF1}"/>
              </a:ext>
            </a:extLst>
          </p:cNvPr>
          <p:cNvSpPr>
            <a:spLocks noGrp="1"/>
          </p:cNvSpPr>
          <p:nvPr>
            <p:ph type="title"/>
          </p:nvPr>
        </p:nvSpPr>
        <p:spPr>
          <a:xfrm>
            <a:off x="550862" y="549275"/>
            <a:ext cx="11097551" cy="1332000"/>
          </a:xfrm>
        </p:spPr>
        <p:txBody>
          <a:bodyPr/>
          <a:lstStyle/>
          <a:p>
            <a:r>
              <a:rPr lang="en-US" dirty="0"/>
              <a:t>Why Decentralization?</a:t>
            </a:r>
          </a:p>
        </p:txBody>
      </p:sp>
      <p:sp>
        <p:nvSpPr>
          <p:cNvPr id="8" name="Text Placeholder 7">
            <a:extLst>
              <a:ext uri="{FF2B5EF4-FFF2-40B4-BE49-F238E27FC236}">
                <a16:creationId xmlns:a16="http://schemas.microsoft.com/office/drawing/2014/main" id="{ABA415A0-3B77-43FB-A408-5F1DA4B0AAFA}"/>
              </a:ext>
            </a:extLst>
          </p:cNvPr>
          <p:cNvSpPr>
            <a:spLocks noGrp="1"/>
          </p:cNvSpPr>
          <p:nvPr>
            <p:ph type="body" idx="1"/>
          </p:nvPr>
        </p:nvSpPr>
        <p:spPr>
          <a:xfrm flipH="1">
            <a:off x="9038946" y="1115769"/>
            <a:ext cx="477520" cy="229505"/>
          </a:xfrm>
        </p:spPr>
        <p:txBody>
          <a:bodyPr/>
          <a:lstStyle/>
          <a:p>
            <a:endParaRPr lang="en-US" dirty="0"/>
          </a:p>
        </p:txBody>
      </p:sp>
      <p:sp>
        <p:nvSpPr>
          <p:cNvPr id="9" name="Content Placeholder 8">
            <a:extLst>
              <a:ext uri="{FF2B5EF4-FFF2-40B4-BE49-F238E27FC236}">
                <a16:creationId xmlns:a16="http://schemas.microsoft.com/office/drawing/2014/main" id="{8598ECEC-4413-4244-8F21-0076EC511806}"/>
              </a:ext>
            </a:extLst>
          </p:cNvPr>
          <p:cNvSpPr>
            <a:spLocks noGrp="1"/>
          </p:cNvSpPr>
          <p:nvPr>
            <p:ph sz="half" idx="2"/>
          </p:nvPr>
        </p:nvSpPr>
        <p:spPr>
          <a:xfrm>
            <a:off x="559476" y="1881276"/>
            <a:ext cx="9956124" cy="4066584"/>
          </a:xfrm>
        </p:spPr>
        <p:txBody>
          <a:bodyPr>
            <a:normAutofit/>
          </a:bodyPr>
          <a:lstStyle/>
          <a:p>
            <a:r>
              <a:rPr lang="en-US" sz="2400" dirty="0"/>
              <a:t>We are at a crossroads in terms of innovation . All of our official structures have required centralization up until now. Political, educational, and financial systems are, and have always been, designed in such a way that power is not distributed evenly and ethically among those who operate within them. This type of internal design may have been necessary at times in history, but in an age where the entire world's knowledge is available at the touch of a button, it's time to reconsider .When the stock values of GameStop and AMC exploded virtually overnight in 2021, it showed how little influence the average person has in the face of these broad, generational organizations. </a:t>
            </a:r>
            <a:r>
              <a:rPr lang="en-US" sz="2400" dirty="0" err="1"/>
              <a:t>WallStreetBets</a:t>
            </a:r>
            <a:r>
              <a:rPr lang="en-US" sz="2400" dirty="0"/>
              <a:t> experimented with what it may look like.</a:t>
            </a:r>
          </a:p>
        </p:txBody>
      </p:sp>
      <p:sp>
        <p:nvSpPr>
          <p:cNvPr id="12" name="Text Placeholder 11">
            <a:extLst>
              <a:ext uri="{FF2B5EF4-FFF2-40B4-BE49-F238E27FC236}">
                <a16:creationId xmlns:a16="http://schemas.microsoft.com/office/drawing/2014/main" id="{3A63626D-0E6E-4023-ABFC-A744C9862159}"/>
              </a:ext>
            </a:extLst>
          </p:cNvPr>
          <p:cNvSpPr>
            <a:spLocks noGrp="1"/>
          </p:cNvSpPr>
          <p:nvPr>
            <p:ph type="body" sz="quarter" idx="13"/>
          </p:nvPr>
        </p:nvSpPr>
        <p:spPr>
          <a:xfrm flipV="1">
            <a:off x="10312398" y="549275"/>
            <a:ext cx="4033521" cy="1182099"/>
          </a:xfrm>
        </p:spPr>
        <p:txBody>
          <a:bodyPr/>
          <a:lstStyle/>
          <a:p>
            <a:endParaRPr lang="en-US" dirty="0"/>
          </a:p>
        </p:txBody>
      </p:sp>
      <p:sp>
        <p:nvSpPr>
          <p:cNvPr id="13" name="Content Placeholder 12">
            <a:extLst>
              <a:ext uri="{FF2B5EF4-FFF2-40B4-BE49-F238E27FC236}">
                <a16:creationId xmlns:a16="http://schemas.microsoft.com/office/drawing/2014/main" id="{258E9390-685C-4BAD-BFAD-EC56E81C4745}"/>
              </a:ext>
            </a:extLst>
          </p:cNvPr>
          <p:cNvSpPr>
            <a:spLocks noGrp="1"/>
          </p:cNvSpPr>
          <p:nvPr>
            <p:ph sz="quarter" idx="14"/>
          </p:nvPr>
        </p:nvSpPr>
        <p:spPr>
          <a:xfrm flipV="1">
            <a:off x="9516466" y="1627418"/>
            <a:ext cx="443787" cy="103957"/>
          </a:xfrm>
        </p:spPr>
        <p:txBody>
          <a:bodyPr>
            <a:normAutofit fontScale="40000" lnSpcReduction="20000"/>
          </a:bodyPr>
          <a:lstStyle/>
          <a:p>
            <a:pPr lvl="0"/>
            <a:endParaRPr lang="en-US" dirty="0"/>
          </a:p>
        </p:txBody>
      </p:sp>
      <p:sp>
        <p:nvSpPr>
          <p:cNvPr id="10" name="Text Placeholder 9">
            <a:extLst>
              <a:ext uri="{FF2B5EF4-FFF2-40B4-BE49-F238E27FC236}">
                <a16:creationId xmlns:a16="http://schemas.microsoft.com/office/drawing/2014/main" id="{34A9BC34-CFDB-4D7A-8D6C-1CE608D0909F}"/>
              </a:ext>
            </a:extLst>
          </p:cNvPr>
          <p:cNvSpPr>
            <a:spLocks noGrp="1"/>
          </p:cNvSpPr>
          <p:nvPr>
            <p:ph type="body" sz="quarter" idx="3"/>
          </p:nvPr>
        </p:nvSpPr>
        <p:spPr>
          <a:xfrm>
            <a:off x="9516468" y="552993"/>
            <a:ext cx="3566160" cy="535354"/>
          </a:xfrm>
        </p:spPr>
        <p:txBody>
          <a:bodyPr/>
          <a:lstStyle/>
          <a:p>
            <a:r>
              <a:rPr lang="en-US"/>
              <a:t>subtitle</a:t>
            </a:r>
            <a:endParaRPr lang="en-US" dirty="0"/>
          </a:p>
        </p:txBody>
      </p:sp>
      <p:sp>
        <p:nvSpPr>
          <p:cNvPr id="14" name="Date Placeholder 13">
            <a:extLst>
              <a:ext uri="{FF2B5EF4-FFF2-40B4-BE49-F238E27FC236}">
                <a16:creationId xmlns:a16="http://schemas.microsoft.com/office/drawing/2014/main" id="{D236478C-E242-44E0-8357-C72C9B588CA7}"/>
              </a:ext>
            </a:extLst>
          </p:cNvPr>
          <p:cNvSpPr>
            <a:spLocks noGrp="1"/>
          </p:cNvSpPr>
          <p:nvPr>
            <p:ph type="dt" sz="half" idx="10"/>
          </p:nvPr>
        </p:nvSpPr>
        <p:spPr>
          <a:xfrm>
            <a:off x="550863" y="6507212"/>
            <a:ext cx="2628900" cy="153888"/>
          </a:xfrm>
        </p:spPr>
        <p:txBody>
          <a:bodyPr/>
          <a:lstStyle/>
          <a:p>
            <a:r>
              <a:rPr lang="en-US"/>
              <a:t>Tuesday, February 2, 20XX</a:t>
            </a:r>
            <a:endParaRPr lang="en-US" dirty="0"/>
          </a:p>
        </p:txBody>
      </p:sp>
      <p:sp>
        <p:nvSpPr>
          <p:cNvPr id="15" name="Footer Placeholder 14">
            <a:extLst>
              <a:ext uri="{FF2B5EF4-FFF2-40B4-BE49-F238E27FC236}">
                <a16:creationId xmlns:a16="http://schemas.microsoft.com/office/drawing/2014/main" id="{65A6DC02-681E-4AF7-AC6E-57CDDB2FBA28}"/>
              </a:ext>
            </a:extLst>
          </p:cNvPr>
          <p:cNvSpPr>
            <a:spLocks noGrp="1"/>
          </p:cNvSpPr>
          <p:nvPr>
            <p:ph type="ftr" sz="quarter" idx="11"/>
          </p:nvPr>
        </p:nvSpPr>
        <p:spPr>
          <a:xfrm>
            <a:off x="3359150" y="6507212"/>
            <a:ext cx="6379210" cy="153888"/>
          </a:xfrm>
        </p:spPr>
        <p:txBody>
          <a:bodyPr/>
          <a:lstStyle/>
          <a:p>
            <a:r>
              <a:rPr lang="en-US"/>
              <a:t>Sample Footer Text</a:t>
            </a:r>
          </a:p>
        </p:txBody>
      </p:sp>
      <p:sp>
        <p:nvSpPr>
          <p:cNvPr id="16" name="Slide Number Placeholder 15">
            <a:extLst>
              <a:ext uri="{FF2B5EF4-FFF2-40B4-BE49-F238E27FC236}">
                <a16:creationId xmlns:a16="http://schemas.microsoft.com/office/drawing/2014/main" id="{CF0A8666-4477-461C-A79D-E91232EE973E}"/>
              </a:ext>
            </a:extLst>
          </p:cNvPr>
          <p:cNvSpPr>
            <a:spLocks noGrp="1"/>
          </p:cNvSpPr>
          <p:nvPr>
            <p:ph type="sldNum" sz="quarter" idx="12"/>
          </p:nvPr>
        </p:nvSpPr>
        <p:spPr>
          <a:xfrm>
            <a:off x="9948863" y="6507212"/>
            <a:ext cx="1692274" cy="153888"/>
          </a:xfrm>
        </p:spPr>
        <p:txBody>
          <a:bodyPr/>
          <a:lstStyle/>
          <a:p>
            <a:fld id="{DBA1B0FB-D917-4C8C-928F-313BD683BF39}" type="slidenum">
              <a:rPr lang="en-US" smtClean="0"/>
              <a:pPr/>
              <a:t>5</a:t>
            </a:fld>
            <a:endParaRPr lang="en-US"/>
          </a:p>
        </p:txBody>
      </p:sp>
      <p:sp>
        <p:nvSpPr>
          <p:cNvPr id="3" name="Content Placeholder 2">
            <a:extLst>
              <a:ext uri="{FF2B5EF4-FFF2-40B4-BE49-F238E27FC236}">
                <a16:creationId xmlns:a16="http://schemas.microsoft.com/office/drawing/2014/main" id="{733A2D8B-0EA6-EAED-4364-F8FC5C458F94}"/>
              </a:ext>
            </a:extLst>
          </p:cNvPr>
          <p:cNvSpPr>
            <a:spLocks noGrp="1"/>
          </p:cNvSpPr>
          <p:nvPr>
            <p:ph sz="quarter" idx="4"/>
          </p:nvPr>
        </p:nvSpPr>
        <p:spPr>
          <a:xfrm flipV="1">
            <a:off x="8139659" y="579768"/>
            <a:ext cx="3508755" cy="508580"/>
          </a:xfrm>
        </p:spPr>
        <p:txBody>
          <a:bodyPr/>
          <a:lstStyle/>
          <a:p>
            <a:endParaRPr lang="en-AE" dirty="0"/>
          </a:p>
        </p:txBody>
      </p:sp>
    </p:spTree>
    <p:extLst>
      <p:ext uri="{BB962C8B-B14F-4D97-AF65-F5344CB8AC3E}">
        <p14:creationId xmlns:p14="http://schemas.microsoft.com/office/powerpoint/2010/main" val="1420547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64D2D-7DE0-E448-F5B1-989265EE06CC}"/>
              </a:ext>
            </a:extLst>
          </p:cNvPr>
          <p:cNvSpPr>
            <a:spLocks noGrp="1"/>
          </p:cNvSpPr>
          <p:nvPr>
            <p:ph type="title"/>
          </p:nvPr>
        </p:nvSpPr>
        <p:spPr/>
        <p:txBody>
          <a:bodyPr/>
          <a:lstStyle/>
          <a:p>
            <a:r>
              <a:rPr lang="en-US" dirty="0"/>
              <a:t>WHY ETH</a:t>
            </a:r>
            <a:endParaRPr lang="en-AE" dirty="0"/>
          </a:p>
        </p:txBody>
      </p:sp>
      <p:sp>
        <p:nvSpPr>
          <p:cNvPr id="3" name="Content Placeholder 2">
            <a:extLst>
              <a:ext uri="{FF2B5EF4-FFF2-40B4-BE49-F238E27FC236}">
                <a16:creationId xmlns:a16="http://schemas.microsoft.com/office/drawing/2014/main" id="{5917CC01-1F41-05AB-3D38-1A59C86280FD}"/>
              </a:ext>
            </a:extLst>
          </p:cNvPr>
          <p:cNvSpPr>
            <a:spLocks noGrp="1"/>
          </p:cNvSpPr>
          <p:nvPr>
            <p:ph idx="1"/>
          </p:nvPr>
        </p:nvSpPr>
        <p:spPr/>
        <p:txBody>
          <a:bodyPr/>
          <a:lstStyle/>
          <a:p>
            <a:r>
              <a:rPr lang="en-US" dirty="0"/>
              <a:t>When examining alternative blockchains, you might be wondering why we stuck with the Ethereum network. Like the rest of our project, the solution is basic and meaningful . Our founder, </a:t>
            </a:r>
            <a:r>
              <a:rPr lang="en-US" dirty="0" err="1"/>
              <a:t>Ryoshi</a:t>
            </a:r>
            <a:r>
              <a:rPr lang="en-US" dirty="0"/>
              <a:t>,  started the MOS adventure with an interest in Ethereum. It's already safe and reliable, and it enables us to remain decentralized (unlike some of the "fad" networks).His greatest objective was to ensure that his project could adapt and evolve without being hampered by outside regulations, and ETH was the means to that end . Our army can keep their own tokens in a wallet and accept payments from all across the world while remaining unaffected by moderators . Our founder also made the decision to 50% of the whole supply should be given to </a:t>
            </a:r>
            <a:r>
              <a:rPr lang="en-US" dirty="0" err="1"/>
              <a:t>Vitalik</a:t>
            </a:r>
            <a:r>
              <a:rPr lang="en-US" dirty="0"/>
              <a:t>   </a:t>
            </a:r>
            <a:r>
              <a:rPr lang="en-US" dirty="0" err="1"/>
              <a:t>Buterin's</a:t>
            </a:r>
            <a:r>
              <a:rPr lang="en-US" dirty="0"/>
              <a:t> wallet because, in his opinion, ""We sent almost 50% of the TOTAL supply to </a:t>
            </a:r>
            <a:r>
              <a:rPr lang="en-US" dirty="0" err="1"/>
              <a:t>Vitalik</a:t>
            </a:r>
            <a:r>
              <a:rPr lang="en-US" dirty="0"/>
              <a:t>," he said. There is no greatness without a vulnerable point, and MOS will grow and flourish as long as VB does not rug us."</a:t>
            </a:r>
            <a:endParaRPr lang="en-AE" dirty="0"/>
          </a:p>
        </p:txBody>
      </p:sp>
      <p:sp>
        <p:nvSpPr>
          <p:cNvPr id="4" name="Date Placeholder 3">
            <a:extLst>
              <a:ext uri="{FF2B5EF4-FFF2-40B4-BE49-F238E27FC236}">
                <a16:creationId xmlns:a16="http://schemas.microsoft.com/office/drawing/2014/main" id="{9F7D32CC-30CD-61C7-06BE-E4111EE17A49}"/>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B81D739B-6BE0-FE73-EB57-E20F2EDC1E48}"/>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212452A4-C427-18D1-7397-2816CBCDE090}"/>
              </a:ext>
            </a:extLst>
          </p:cNvPr>
          <p:cNvSpPr>
            <a:spLocks noGrp="1"/>
          </p:cNvSpPr>
          <p:nvPr>
            <p:ph type="sldNum" sz="quarter" idx="12"/>
          </p:nvPr>
        </p:nvSpPr>
        <p:spPr/>
        <p:txBody>
          <a:bodyPr/>
          <a:lstStyle/>
          <a:p>
            <a:fld id="{DBA1B0FB-D917-4C8C-928F-313BD683BF39}" type="slidenum">
              <a:rPr lang="en-US" smtClean="0"/>
              <a:t>6</a:t>
            </a:fld>
            <a:endParaRPr lang="en-US"/>
          </a:p>
        </p:txBody>
      </p:sp>
    </p:spTree>
    <p:extLst>
      <p:ext uri="{BB962C8B-B14F-4D97-AF65-F5344CB8AC3E}">
        <p14:creationId xmlns:p14="http://schemas.microsoft.com/office/powerpoint/2010/main" val="720641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D2940-307B-DD06-7D24-FC2FDBADFAA4}"/>
              </a:ext>
            </a:extLst>
          </p:cNvPr>
          <p:cNvSpPr>
            <a:spLocks noGrp="1"/>
          </p:cNvSpPr>
          <p:nvPr>
            <p:ph type="title"/>
          </p:nvPr>
        </p:nvSpPr>
        <p:spPr/>
        <p:txBody>
          <a:bodyPr/>
          <a:lstStyle/>
          <a:p>
            <a:r>
              <a:rPr lang="en-US" dirty="0" err="1"/>
              <a:t>MosSwap</a:t>
            </a:r>
            <a:r>
              <a:rPr lang="en-US" dirty="0"/>
              <a:t>.</a:t>
            </a:r>
            <a:endParaRPr lang="en-AE" dirty="0"/>
          </a:p>
        </p:txBody>
      </p:sp>
      <p:sp>
        <p:nvSpPr>
          <p:cNvPr id="3" name="Content Placeholder 2">
            <a:extLst>
              <a:ext uri="{FF2B5EF4-FFF2-40B4-BE49-F238E27FC236}">
                <a16:creationId xmlns:a16="http://schemas.microsoft.com/office/drawing/2014/main" id="{48C2449C-ABC3-468E-058B-5C2ED608414B}"/>
              </a:ext>
            </a:extLst>
          </p:cNvPr>
          <p:cNvSpPr>
            <a:spLocks noGrp="1"/>
          </p:cNvSpPr>
          <p:nvPr>
            <p:ph idx="1"/>
          </p:nvPr>
        </p:nvSpPr>
        <p:spPr/>
        <p:txBody>
          <a:bodyPr/>
          <a:lstStyle/>
          <a:p>
            <a:r>
              <a:rPr lang="en-US" sz="2800" dirty="0"/>
              <a:t>We are committed to creating the world's best Decentralized Ecosystem (DECO). Our three tokens were the seeds that grew the Mos </a:t>
            </a:r>
            <a:r>
              <a:rPr lang="en-US" sz="2800" dirty="0" err="1"/>
              <a:t>Inu</a:t>
            </a:r>
            <a:r>
              <a:rPr lang="en-US" sz="2800" dirty="0"/>
              <a:t> Ecosystem, and </a:t>
            </a:r>
            <a:r>
              <a:rPr lang="en-US" sz="2800" dirty="0" err="1"/>
              <a:t>MosSwap</a:t>
            </a:r>
            <a:r>
              <a:rPr lang="en-US" sz="2800" dirty="0"/>
              <a:t> is how they've established themselves.</a:t>
            </a:r>
          </a:p>
          <a:p>
            <a:r>
              <a:rPr lang="en-US" sz="2800" dirty="0" err="1"/>
              <a:t>MosSwap's</a:t>
            </a:r>
            <a:r>
              <a:rPr lang="en-US" sz="2800" dirty="0"/>
              <a:t> purpose is to provide a secure environment for trading your valuable crypto while being decentralized. We are faithful to our investors, which allows us to expand rapidly. We will continue to scale this Ecosystem in order to attract more and more people to the </a:t>
            </a:r>
            <a:r>
              <a:rPr lang="en-US" sz="2800" dirty="0" err="1"/>
              <a:t>MosSwap</a:t>
            </a:r>
            <a:r>
              <a:rPr lang="en-US" sz="2800" dirty="0"/>
              <a:t> platform.</a:t>
            </a:r>
          </a:p>
          <a:p>
            <a:pPr marL="0" indent="0">
              <a:buNone/>
            </a:pPr>
            <a:r>
              <a:rPr lang="en-US" sz="2800" dirty="0"/>
              <a:t>.</a:t>
            </a:r>
            <a:endParaRPr lang="en-AE" sz="2800" dirty="0"/>
          </a:p>
        </p:txBody>
      </p:sp>
      <p:sp>
        <p:nvSpPr>
          <p:cNvPr id="4" name="Date Placeholder 3">
            <a:extLst>
              <a:ext uri="{FF2B5EF4-FFF2-40B4-BE49-F238E27FC236}">
                <a16:creationId xmlns:a16="http://schemas.microsoft.com/office/drawing/2014/main" id="{2FAEDD08-3CF4-A249-5552-F57F54863FC5}"/>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1F341EF3-18FB-8468-D616-FD155BA567D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B8922EE7-FC35-C385-4F2A-5BD2F73A44D7}"/>
              </a:ext>
            </a:extLst>
          </p:cNvPr>
          <p:cNvSpPr>
            <a:spLocks noGrp="1"/>
          </p:cNvSpPr>
          <p:nvPr>
            <p:ph type="sldNum" sz="quarter" idx="12"/>
          </p:nvPr>
        </p:nvSpPr>
        <p:spPr/>
        <p:txBody>
          <a:bodyPr/>
          <a:lstStyle/>
          <a:p>
            <a:fld id="{DBA1B0FB-D917-4C8C-928F-313BD683BF39}" type="slidenum">
              <a:rPr lang="en-US" smtClean="0"/>
              <a:t>7</a:t>
            </a:fld>
            <a:endParaRPr lang="en-US"/>
          </a:p>
        </p:txBody>
      </p:sp>
    </p:spTree>
    <p:extLst>
      <p:ext uri="{BB962C8B-B14F-4D97-AF65-F5344CB8AC3E}">
        <p14:creationId xmlns:p14="http://schemas.microsoft.com/office/powerpoint/2010/main" val="11125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BECF8-5C70-1880-E4AF-F94AE5070BB0}"/>
              </a:ext>
            </a:extLst>
          </p:cNvPr>
          <p:cNvSpPr>
            <a:spLocks noGrp="1"/>
          </p:cNvSpPr>
          <p:nvPr>
            <p:ph type="title"/>
          </p:nvPr>
        </p:nvSpPr>
        <p:spPr/>
        <p:txBody>
          <a:bodyPr/>
          <a:lstStyle/>
          <a:p>
            <a:r>
              <a:rPr lang="en-US" dirty="0"/>
              <a:t>MosSwap2</a:t>
            </a:r>
            <a:endParaRPr lang="en-AE" dirty="0"/>
          </a:p>
        </p:txBody>
      </p:sp>
      <p:sp>
        <p:nvSpPr>
          <p:cNvPr id="3" name="Content Placeholder 2">
            <a:extLst>
              <a:ext uri="{FF2B5EF4-FFF2-40B4-BE49-F238E27FC236}">
                <a16:creationId xmlns:a16="http://schemas.microsoft.com/office/drawing/2014/main" id="{D0509B7B-07BD-FFA4-14A3-D58522C11EDC}"/>
              </a:ext>
            </a:extLst>
          </p:cNvPr>
          <p:cNvSpPr>
            <a:spLocks noGrp="1"/>
          </p:cNvSpPr>
          <p:nvPr>
            <p:ph idx="1"/>
          </p:nvPr>
        </p:nvSpPr>
        <p:spPr/>
        <p:txBody>
          <a:bodyPr/>
          <a:lstStyle/>
          <a:p>
            <a:r>
              <a:rPr lang="en-US" sz="3200" dirty="0"/>
              <a:t>The platform's power will be reinforced by our unique </a:t>
            </a:r>
            <a:r>
              <a:rPr lang="en-US" sz="3200" dirty="0" err="1"/>
              <a:t>tokenomics</a:t>
            </a:r>
            <a:r>
              <a:rPr lang="en-US" sz="3200" dirty="0"/>
              <a:t>, excellent design, technological implementation, and viral growth from our good </a:t>
            </a:r>
            <a:r>
              <a:rPr lang="en-US" sz="3200" dirty="0" err="1"/>
              <a:t>ol</a:t>
            </a:r>
            <a:r>
              <a:rPr lang="en-US" sz="3200" dirty="0"/>
              <a:t>' fashion memes, which will bring residual advantages to the Ecosystem . Making a swap without a budget is a one-of-a-kind experience. We will construct a focused development team from the community by addressing multiple genres and product lines</a:t>
            </a:r>
            <a:endParaRPr lang="en-AE" sz="3200" dirty="0"/>
          </a:p>
        </p:txBody>
      </p:sp>
      <p:sp>
        <p:nvSpPr>
          <p:cNvPr id="4" name="Date Placeholder 3">
            <a:extLst>
              <a:ext uri="{FF2B5EF4-FFF2-40B4-BE49-F238E27FC236}">
                <a16:creationId xmlns:a16="http://schemas.microsoft.com/office/drawing/2014/main" id="{946BF8FD-B156-EB27-8DC5-D622F6EF220F}"/>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DF4AB979-ADE0-1BB9-87EA-661C9AEF178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777FDBC6-9EFD-8A0C-88F1-489D14560000}"/>
              </a:ext>
            </a:extLst>
          </p:cNvPr>
          <p:cNvSpPr>
            <a:spLocks noGrp="1"/>
          </p:cNvSpPr>
          <p:nvPr>
            <p:ph type="sldNum" sz="quarter" idx="12"/>
          </p:nvPr>
        </p:nvSpPr>
        <p:spPr/>
        <p:txBody>
          <a:bodyPr/>
          <a:lstStyle/>
          <a:p>
            <a:fld id="{DBA1B0FB-D917-4C8C-928F-313BD683BF39}" type="slidenum">
              <a:rPr lang="en-US" smtClean="0"/>
              <a:t>8</a:t>
            </a:fld>
            <a:endParaRPr lang="en-US"/>
          </a:p>
        </p:txBody>
      </p:sp>
    </p:spTree>
    <p:extLst>
      <p:ext uri="{BB962C8B-B14F-4D97-AF65-F5344CB8AC3E}">
        <p14:creationId xmlns:p14="http://schemas.microsoft.com/office/powerpoint/2010/main" val="2385299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7754F-8966-834E-6FB3-C3D7C1A29DC2}"/>
              </a:ext>
            </a:extLst>
          </p:cNvPr>
          <p:cNvSpPr>
            <a:spLocks noGrp="1"/>
          </p:cNvSpPr>
          <p:nvPr>
            <p:ph type="title"/>
          </p:nvPr>
        </p:nvSpPr>
        <p:spPr/>
        <p:txBody>
          <a:bodyPr/>
          <a:lstStyle/>
          <a:p>
            <a:r>
              <a:rPr lang="en-US" dirty="0"/>
              <a:t>Our Future</a:t>
            </a:r>
            <a:endParaRPr lang="en-AE" dirty="0"/>
          </a:p>
        </p:txBody>
      </p:sp>
      <p:sp>
        <p:nvSpPr>
          <p:cNvPr id="3" name="Content Placeholder 2">
            <a:extLst>
              <a:ext uri="{FF2B5EF4-FFF2-40B4-BE49-F238E27FC236}">
                <a16:creationId xmlns:a16="http://schemas.microsoft.com/office/drawing/2014/main" id="{189B354A-D1B0-D0ED-7835-9774E7685D7F}"/>
              </a:ext>
            </a:extLst>
          </p:cNvPr>
          <p:cNvSpPr>
            <a:spLocks noGrp="1"/>
          </p:cNvSpPr>
          <p:nvPr>
            <p:ph idx="1"/>
          </p:nvPr>
        </p:nvSpPr>
        <p:spPr>
          <a:xfrm>
            <a:off x="550863" y="1361441"/>
            <a:ext cx="11090274" cy="4731384"/>
          </a:xfrm>
        </p:spPr>
        <p:txBody>
          <a:bodyPr/>
          <a:lstStyle/>
          <a:p>
            <a:r>
              <a:rPr lang="en-US" dirty="0"/>
              <a:t>MOS owns 800 million coins. The company keeps 400 million coins distributed accurately and not randomly. You can see the picture on the front page of the official website.</a:t>
            </a:r>
          </a:p>
          <a:p>
            <a:r>
              <a:rPr lang="en-US" dirty="0"/>
              <a:t>MOS offers 400 million as an initial investment within the first book, which will not be thereafter. The MOS coin is the main currency of the platform that you will create under the auspices of MOS, and our partners are reticent to not monopolize the currency within the subscription, but our staff promises you to disclose large and large information after the subscription is completed completely, and the distribution of digital currencies and airdrops for the currency.(future platform) An official website for the platform will be established before the end of the subscription. Our platform will be one of the major competitors and a complete change in the course and method of trading digital currencies. It is characterized by ease of withdrawal and deposit in all foreign, Arab and even African countries. There will also be a very strong tracking and protection system to protect platform users from being robbed and so on. .MOS is glad you will have an enjoyable experience.</a:t>
            </a:r>
          </a:p>
          <a:p>
            <a:endParaRPr lang="en-AE" dirty="0"/>
          </a:p>
        </p:txBody>
      </p:sp>
      <p:sp>
        <p:nvSpPr>
          <p:cNvPr id="4" name="Date Placeholder 3">
            <a:extLst>
              <a:ext uri="{FF2B5EF4-FFF2-40B4-BE49-F238E27FC236}">
                <a16:creationId xmlns:a16="http://schemas.microsoft.com/office/drawing/2014/main" id="{24EDD645-299C-F8C0-203C-411461E1F6D7}"/>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FB869162-4585-D2D4-C1F6-6E007C8C3805}"/>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ED73FFA-51F7-C0E8-B136-DFA297FB58B0}"/>
              </a:ext>
            </a:extLst>
          </p:cNvPr>
          <p:cNvSpPr>
            <a:spLocks noGrp="1"/>
          </p:cNvSpPr>
          <p:nvPr>
            <p:ph type="sldNum" sz="quarter" idx="12"/>
          </p:nvPr>
        </p:nvSpPr>
        <p:spPr/>
        <p:txBody>
          <a:bodyPr/>
          <a:lstStyle/>
          <a:p>
            <a:fld id="{DBA1B0FB-D917-4C8C-928F-313BD683BF39}" type="slidenum">
              <a:rPr lang="en-US" smtClean="0"/>
              <a:t>9</a:t>
            </a:fld>
            <a:endParaRPr lang="en-US"/>
          </a:p>
        </p:txBody>
      </p:sp>
    </p:spTree>
    <p:extLst>
      <p:ext uri="{BB962C8B-B14F-4D97-AF65-F5344CB8AC3E}">
        <p14:creationId xmlns:p14="http://schemas.microsoft.com/office/powerpoint/2010/main" val="2165538583"/>
      </p:ext>
    </p:extLst>
  </p:cSld>
  <p:clrMapOvr>
    <a:masterClrMapping/>
  </p:clrMapOvr>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4751AB-E840-446F-8D49-E697067EC887}">
  <ds:schemaRefs>
    <ds:schemaRef ds:uri="http://schemas.microsoft.com/sharepoint/v3/contenttype/forms"/>
  </ds:schemaRefs>
</ds:datastoreItem>
</file>

<file path=customXml/itemProps2.xml><?xml version="1.0" encoding="utf-8"?>
<ds:datastoreItem xmlns:ds="http://schemas.openxmlformats.org/officeDocument/2006/customXml" ds:itemID="{50811A92-D464-4AC4-A396-BA73B10CEEAC}">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DE4876F9-7AE1-498D-B8FE-1E3AD703D2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{00785285-1274-4BFC-985C-248FB2404242}tf33713516_win32</Template>
  <TotalTime>125</TotalTime>
  <Words>1096</Words>
  <Application>Microsoft Office PowerPoint</Application>
  <PresentationFormat>Widescreen</PresentationFormat>
  <Paragraphs>49</Paragraphs>
  <Slides>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Gill Sans MT</vt:lpstr>
      <vt:lpstr>Walbaum Display</vt:lpstr>
      <vt:lpstr>3DFloatVTI</vt:lpstr>
      <vt:lpstr>MOS TOKEN</vt:lpstr>
      <vt:lpstr>INTRODUCTION</vt:lpstr>
      <vt:lpstr>ABOUT US</vt:lpstr>
      <vt:lpstr>Our background </vt:lpstr>
      <vt:lpstr>Why Decentralization?</vt:lpstr>
      <vt:lpstr>WHY ETH</vt:lpstr>
      <vt:lpstr>MosSwap.</vt:lpstr>
      <vt:lpstr>MosSwap2</vt:lpstr>
      <vt:lpstr>Our Future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MOS TOKEN</dc:title>
  <dc:creator>Saeed Alfalasi</dc:creator>
  <cp:lastModifiedBy>Saeed Alfalasi</cp:lastModifiedBy>
  <cp:revision>2</cp:revision>
  <dcterms:created xsi:type="dcterms:W3CDTF">2022-05-16T19:35:44Z</dcterms:created>
  <dcterms:modified xsi:type="dcterms:W3CDTF">2022-05-22T18:41:37Z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